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80764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" descr="Add-in content for Microsoft Power BI.">
                <a:extLst>
                  <a:ext uri="{FF2B5EF4-FFF2-40B4-BE49-F238E27FC236}">
                    <a16:creationId xmlns:a16="http://schemas.microsoft.com/office/drawing/2014/main" id="{2A0892E6-9F2F-ED1A-61EA-71AA219075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302198"/>
                  </p:ext>
                </p:extLst>
              </p:nvPr>
            </p:nvGraphicFramePr>
            <p:xfrm>
              <a:off x="1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" descr="Add-in content for Microsoft Power BI.">
                <a:extLst>
                  <a:ext uri="{FF2B5EF4-FFF2-40B4-BE49-F238E27FC236}">
                    <a16:creationId xmlns:a16="http://schemas.microsoft.com/office/drawing/2014/main" id="{2A0892E6-9F2F-ED1A-61EA-71AA219075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CF3BCD8D-4609-F21E-4FAF-D194A594F5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5599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CF3BCD8D-4609-F21E-4FAF-D194A594F5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454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f55cc678-ae13-44de-a73f-6c1c2bf7b8fb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b227bOBD9lUIvfXEXpCSKUt7apMUCmxZtks1isSgKXka2WlnyUlQaN/C/L0XZie92nMSXlYEEiXidOYcz5AylO0cmRS9l/U+sC86J8y7Pf3SZ+vEKOy0nmyyjOEK+h8IARS4ilCMikWmV93SSZ4Vzcudoptqgr5OiZGk1oCn852vLYWn6mbWrp5ilBbScHqgiz1ia/IK6sanSqoRBy4HbXporVg15qZmGatgb09w8G1Hwb56ZkQmd3MAlCF2XXkAvV3r03HKK+j8r0mRdNZid8DTPNEsyM3BV5ruMIo8wH2HkRYTzAIdVeZFk7XQo4kPfq36vgqXoMPPX6M+/m9GrcQYDowAXiLGYEqACBYK4HCTbdCwaRxjHcUAR5tQNIh64qOobJ6keis777297yuB8N6Lrg62MUeAz33AlBME8QKHE1Eyg6/neyhuWCZCOBVxBUQzRedtuK2izEVjvJypP87Tszim/zEsl4AJiW5XpRPfNHF9KUH3XqfT4rHJDuS09SwqRl5m25R/KbMgLrh47+c9TBYZ06ZygwVdTshQ0wZScxMw8KAnqXd/icZaoEe1ua0rkHeppFDNFEUY4iohn6EF+SKTkPFpM7Sxtdbuq2fXIOoySH1TetR2G5vyvaTkpaGXXNX4G4ZbzVwcU2B7GImSi7xHo9phKiumnP5LMcINbzjnEem2o6gcrzhRKpgeoG0vDt8KYe1l8k5XRV80uknbHznFmSi57bM4s54nBoF4Z1ywtqymq7jrpwmsX4fANwubnCqET+/Pajntlav/MEjM0GQwsHdNGsAH/+DGaja9zPGjd03tqitq5SoRR6SVk6uQa0hkJ0JgEu/MLF3ADWQlT5oL2QtgZIJ9T2N8Ts4SV6PTPzaDprFz39bNVI4mujXHWO+bQ0B6t29Bd3A/krL2Wx8SzhvrqoaCqHirl/A1MLV15y9Z+MyD6UjJVufQjSstQ+mgObp3NfFgzADpj/TnwrDxMpeYwfNoxK3D6RFUfto2M38dO1cN1WJ+zmoHryIM1Rd8xd9QUle99S1MUrn3FVxtrSgiZ8HFEXZdwEgaYhHhlQPLSJ1YbQqmNHFqRJsIs33Fv5nRBtS0RBihm9ejVcyVQ1+fSVoNVc2588frM9JD5z6wKJkbB3FwfaXsUw9jqOaGo+cKYikBgjDhnPEKIukTsnK9FEUbj2BoBUXNFPJAxiyPBQhFxN6Qo8FZydQz2/3fB/n5Er0yq1ZHr5gfGBSk4PJ2Ce1ngq/W++uj6sjLUxs9cyUhIOSYgAkx9jyJ2NP6j8c81/o/AilJtclgck+gq1yx99alCtXjWWPBo2pOm7YrQjRAlvo8giIQMETkm8Rto2ni+aa9JL57h130Gfr0Hfp9+onggfwajBRddaIL9ORzjc2cBc7u6mzvI/L17zN/vCUQHnr/fEkqHm7/fEkCNy99v2YM1Rd99yt9v27c0ReHx/D2JuPAiiIkbSOaHYST57vP3e/TGyeYvcaz0vTLPSv2YgPnFX0dbX9ntBdOTKXHMQ59zwokQlFGGpIyCAwydt+5npsLw7R38l8VyJkynC8O5ZlylLgiQ9uria930XaMYW+gAx24EGwVI7Z9DQajP4tijAiOQAYnqV+IPzD8fU5tPvrV4mgtrQ1ZDMOPFHlbILteKu921snpF0DfIm1gRtfe2fmrBfmBmU/ps+LHMkk1h5UyttbaWd6B/Amy0s+zoYuiZX+5YdS0kwsgj0geMwecRwhx7NhRbakUabjXPb2c/AvJi5jEfIwE+QoEUCFG0+Wgx933pUUS9wPzyMJCBfIxf38Pryqd8B/QSCozeMhIRDoTvRWHIPQh4+Lhr/52/FHLon2Stp2JNlk89wSUXIYoi8AgTLn5UNHqwqYu9JmxJ0sJuPfNPHHmpix4T8JllMGezNFSxTIJcscvZL1XHdt//ANLfTyopOwAA&quot;"/>
    <we:property name="creatorSessionId" value="&quot;f205b584-6bc0-4b86-a057-2353b5d489b5&quot;"/>
    <we:property name="creatorTenantId" value="&quot;723a5a87-f39a-4a22-9247-3fc240c01396&quot;"/>
    <we:property name="creatorUserId" value="&quot;1003200206CD6B45&quot;"/>
    <we:property name="datasetId" value="&quot;9072d421-d81a-478f-bede-1a6a29832b68&quot;"/>
    <we:property name="embedUrl" value="&quot;/reportEmbed?reportId=8ccbefaa-4855-4497-8a0c-9b68e9bc2f5e&amp;config=eyJjbHVzdGVyVXJsIjoiaHR0cHM6Ly9XQUJJLUNBTkFEQS1DRU5UUkFMLXJlZGlyZWN0LmFuYWx5c2lzLndpbmRvd3MubmV0IiwiZW1iZWRGZWF0dXJlcyI6eyJtb2Rlcm5FbWJlZCI6dHJ1ZSwidXNhZ2VNZXRyaWNzVk5leHQiOnRydWV9fQ%3D%3D&amp;disableSensitivityBanner=true&quot;"/>
    <we:property name="initialStateBookmark" value="&quot;H4sIAAAAAAAAA+1bWW/bOBD+K4Ve+uIuSN3qW5qkWKBJjySbxaIoAh4jW60seSkpjbfwf98hZSeO7ziJ7VQGEiQkxeHMNwc5Q+mXJZOil7L+R9YF6631Ls9/dJn68YpaLSsb9n369OH04OzD1ceD02PszntlkmeF9faXVTLVhvIyKSqWagrY+fVby2Jp+pm1dStmaQEtqweqyDOWJv9B/TAOlaqCQcuCm16aK6ZJnpesBE32Gh/HNq5N/3BwRSbK5BrOQZR17xn0clWO2i2rqP8zLN0f08TMgod5VrIkQ8K6z7VZQByPuYQSJ/I492mo+4ska6dDFu/mXvR7Goeiw/Avys+/I3VNZzBAAbggjMWBB4EgvvBsDpKtS8sNHMElFyGJIkD+hE19PTdO0nLIOu8f3/QU4ozo17QO5DXLBEjLgKmgKIaSH7TbCtpsBMTxvcHDPK26M/rP80oJOIPYDGVlUvZxjS8VqD61NI+fVY7qNL1ncA1ZBab7fZUNISe62cl/HipAfUrd8Q17FuIhmJL34cCGkqDe9Y2oR4kaadRuTXC8PTFRroG2ThFRX7hOFIbcAZ+HhO2w0phUE5LQ301hM0WslRVz15VOQALHx18e+tKX6yvrFFhRKXgctxd5ydJXH5N2B4HcsCqeQ4Aa6CCOKI1jPyCUB7Yfcd8m84EebjXvzWBMfJe5oU+E8Cj3SShpgAJu2nPsSTmPkkLkVVb+Zu7zADlr1UaU0CjyHFQPcUNPSs6jh/hQ/Zx+7HK00aOQ71XeNROGR5F/8clJw2tZNX6IcMv6uwPacr9qoTOZlLcIdHtMJcVk60OSoW5oyzqBuFwZqrph2JlACWeAujZquCrw5FIVV1KfX/RjZ9oX9PQj7DnvsRmrnCSIQW0Zlyyt9BJ6epl04bVNaPiGUPy5IOSt+Xlt6F7g6F9ZgqS9wcCoY9IJniJ8LpJs3M7poHWr3kPsaucqESjSc/DUyUtIZ0TH1uZ31Cl/WfkYtAVm1z+zrcDsnwmasBKd/gkSTaf5uh2fHhpxdInOWR/+h472YNmG4eKWkLWyLY+xZxz11V2HHh4KZf0DTC20vEW23wyIvlRM6ZC+R2kRSqeYg3bWi2HNAOiI9dc5AKeY1x920AInT1R13QB5/D5WIBjaYX3OagauowjWFHnHwlFTRL6NLU0RuI4V30zZTELIhEujwLY97oU+9UK6NCF57hOrSaHUWgGtSBOB5jsezawuqLZRBALFjBy9eq0E6vFcmmEwYs7ML14f4QyZ/8x0MnFXvZoRI82MYphbPSUUtb4oDYQvKCWcMx4REtie2Lq+5mUYjdPWCIhaV54DMmZxJFgoIm6HAfGdpbraJ/u/XbK/G9nrdGV3nduGuQfGOSU4OlmCe17gtb0vP7o+Lw+18zNbMi8MOPVA+DRwneBhVxt752+Q8+/EZcjetVd0bVuEdkQCz3UJ+JGQIfH2RfwGujad7dorqpdO6dd+Av06d/p9/IniTvlTGM256CL3tD9Dx/TEmqO5bd3Nvcj6vb2v3+8IRC+8fr8hlF5u/X5DADWufr/hCNYUeXepfr/p2NIUgcfr917EhRNB7Nm+ZG4YRpJvv36/Q2+cPOOLtzLPqvIhCfNOvX67qWT6fkmc8tDl3OOeEAELGJEyetBb2juSOm88zkyk4Zs7+C/K5TBND+amc824Sp2TIO3Uxdeq5btGaWxuABy7EWwUIHV8DoUXuCyOnUBQAtL3ovrrnhcWn/elzUffWjwuhLUhqyGYimJ3FrJNW7E3ayvLLSJ4Q5x7FlFHbxOn5uwHuJoqj4bf/S3YFJau1Fppa3kH5U+AtXaWLV0MPfHLHcuuhUQYOZ50gVJweUQop45JxRZ6UQk3Jc9vpr9ndGLmMJcSAS4hvhSEBGRdaobgLDfNq7LoMQGfWQYzLAzNgWUS5BLTMF+q1oaE3CQ8XWZL+vvVMRP/H3lDSExKOwAA&quot;"/>
    <we:property name="isFiltersActionButtonVisible" value="true"/>
    <we:property name="pageDisplayName" value="&quot;Revenue&quot;"/>
    <we:property name="pageName" value="&quot;ReportSection&quot;"/>
    <we:property name="reportEmbeddedTime" value="&quot;2023-01-13T05:47:37.637Z&quot;"/>
    <we:property name="reportName" value="&quot;Hotel_Mgmt&quot;"/>
    <we:property name="reportState" value="&quot;CONNECTED&quot;"/>
    <we:property name="reportUrl" value="&quot;/groups/me/reports/8ccbefaa-4855-4497-8a0c-9b68e9bc2f5e/ReportSection?bookmarkGuid=57803b25-1675-4241-8bc7-b91c9e7ba414&amp;bookmarkUsage=1&amp;ctid=723a5a87-f39a-4a22-9247-3fc240c01396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6EEA845-461E-41C8-9755-3D7A70DDDD20}">
  <we:reference id="WA200003233" version="2.0.0.3" store="en-US" storeType="OMEX"/>
  <we:alternateReferences/>
  <we:properties>
    <we:property name="Microsoft.Office.CampaignId" value="&quot;none&quot;"/>
    <we:property name="creatorTenantId" value="&quot;723a5a87-f39a-4a22-9247-3fc240c01396&quot;"/>
    <we:property name="reportUrl" value="&quot;/groups/me/reports/8ccbefaa-4855-4497-8a0c-9b68e9bc2f5e/ReportSectionfe87057357e9ddb6d949?bookmarkGuid=e3e3eb50-5a9e-4c5b-903a-5d7f105fd739&amp;bookmarkUsage=1&amp;ctid=723a5a87-f39a-4a22-9247-3fc240c01396&amp;fromEntryPoint=export&quot;"/>
    <we:property name="reportState" value="&quot;CONNECTED&quot;"/>
    <we:property name="reportEmbeddedTime" value="&quot;2023-01-13T05:50:43.056Z&quot;"/>
    <we:property name="creatorSessionId" value="&quot;0597d5dc-c200-4e4f-abe1-34f0c28c5460&quot;"/>
    <we:property name="creatorUserId" value="&quot;1003200206CD6B45&quot;"/>
    <we:property name="reportName" value="&quot;Hotel_Mgmt&quot;"/>
    <we:property name="isFiltersActionButtonVisible" value="true"/>
    <we:property name="initialStateBookmark" value="&quot;H4sIAAAAAAAAA+1ZbU/jOBD+Kyhf+NI95f2Fb6WwdxKwywLH6XRCyLGnrXfTOOc4XXqr/vcbOymUEihUtMfSQ0jgsTOeefx4/MT5YTFeFhmZfCIjsPasfSG+jYj8tuNYHStvbJ8/H510z46uP3VPDtEsCsVFXlp7PyxF5ADUJS8rkmkPaPzrqmORLDslA93qk6yEjlWALEVOMv4P1IOxS8kKph0LbopMSKJdniuiQLsd43Bs49zOLx7OSKjiYzgHqmrrGRRCqqbdhziyg8gLIkgYS0OW+Ak+U9a9Jszl4/WkJrCeyBXhOQagbREhrgv90A9d3yMuZZFrAuzzTDVD0snhTSExb0RjUmi8umxMcgoMg6jH6WGXs5TcjvVRipF5oAH9bxx5mCuuJtj4UoGcaPQvjDd7inj+MQQJ5gkMj/EaBd0YFUTycrF1xHNm7Tkd6xj6Snf9xkESSYeTYxhDpi06ZijLxtFt/8OuUylw8dTkEl3XiyQqSeHhwNp+Bv27hkltimvc5HnrA7Ob+UUzOgE5Nh3XJVKgKq+ZJoJ+ci4y6wCNO3cG3d3kY/0JRBrDGR8MTcrHHIEnJtdLklV6etd2omMchT9XNfHaINgURIsLvlmchuJ7TwIOZJpinVvu9tA0EJJThG47IfpSEan37P8oPYXSCZbJ4ZMYzVXBbQTogExWg6c7GEgYkFmNv59XT2TVqMW+NN+55C6EItnOrxWUqjR9H6u8OViDVUn/GnENhULkHkaga3XJ80HWSIe7s7o+Ia0Mj+veEHet1ibpVzzl9cE8nckGnOLrnBZo0piY43Q7uDir+tuS71wJ35aUb+vxtiRc19erqbZ5aQos9DyP+iwmYEc0jHRgT1YNBTcqFTf3a4b2RjzXT9w4IqmfMtcHO/Sjl2j+9ZZzt72c46vT5CXF/K2ezu4z2GNYIfo7XSn5mGTbon/XDM1PrnvXjM7Pq3fXDEy7zn3Hmm1DFeq95/mWNNqmasd7T3RekyWeH9lBEDDfjWJi+6kTw+qazAOSANCQ2m4UUeakqMteosneyD3ss/Tewt3pM2Xz7cWnXp/zgrTM0nIlqh9XfAS7ru3EH2wHfy9se8/87hq/F9j7e86V0ZOtN6ev8e7/VGYvPFnKjFNc6nkKWSOQA8OXAeQ1BLiERT09h/KOSff/2zxX3M1yZTkjog+2d48R03qD6wxxKGlBEmeT6qD5kgNmT642U8caCbbMy+4+qO8A+V1suPKSgdyv1cIBl7PPRrgRX/827XGcNUStasaEXjbUWGcEs7djYCklNKWuS8BPPWDL32fXfdlHRZUr+T6uSJeWJCbySrWq3UeY6i4y9T/O+FEq3xPmr8uLmrxBGPcjPw5iz7Njx4vjOElXlxGJHaeM9ZPIDXxGwjBxUra6NxZ6ScT6UUqjIKVBHMYOWd1bYIfgJnYSQwoeIO0jmy71Vg4J/l3wZdy1nX6iUmVBKJySHFoKN24ykjNgSyqu+aRf12eMhafZshKtP/TPnRz/AsWCCphzIAAA&quot;"/>
    <we:property name="bookmark" value="&quot;H4sIAAAAAAAAA+1ZbW/bNhD+K4G+5Is7SNQLpXzLS7sBy4Y0yTIMQ1BQ5NlWK4saRblxC//3HSnZsRMlTozYS+MFBmIeT8e7h8e7R/R3R2RVmbPJ72wEzoFzJOWXEVNf9jyn5xTLMhIEcZ9GlHEvESLlqctS1JKlzmRROQffHc3UAPRVVtUsNwZR+Pd1z2F5fsYGZtRneQU9pwRVyYLl2TdolHFKqxqmPQduylwqZkxeaKbBmB2jOo7RFe8nH1dkXGdjuACuG+k5lFLpdtyHmLoh9UMKxstIJEGCz1TNrHVztb5Z1Dp2LAvNsgIdMDLKGCHQj4KIBD4jXFBiHexnuW5V0sn7m1Jh3IjGpDTwHYoxKzgIdKLRM2pXs5BIz/mg5Mg+0O7BP6j5vtCZnuDgYw1qYjbj0lpzp4jnn0NQYJ9A90TWoGAGo5KprLo7+jUrhHPg9ZxT6Gsz9UsGiik+nJzCGHIjMT5DVbWG5vP3p86UxM3Tkys03WySrBWH+4qN/Bz6twMb2hT3uI1zbgOjm9lFMRoBNbYTnypMgbr6JEwimCcXPHNOULh3KzDTbTzOX8CUFZxng6EN+TRD4JmN9YrltVmeuB49RS38u24SrwuCbUF0d8O3i9NQfj1WgIrCpFhvnrvHKBpIlXGEbjch+lgzZc7s/yg9htJvWCaHj2K0UAV3EaATNlkPnsPBQMGAzWr8clzHMq9HHfKV8S4Edyk1y/d+rqHSlZ37UBdtYw3XTfqX8GsoNSJ33wNTq6usGOQtdbjt1U2HdHJs18dDPLWGm6Sfscubxjyd0QZc4vMCF2jDmNh2uhu5OKv6uxLvQgnflZDn9XhXAm7q6/XUyPw0BRH5vs8DETNwKY+ocezRqqHhRqfyZrlmGGvMJ0FCYsrSIBUkADcK6HM4/2bLOeku5/jqNHlOMX+t3Zk8IXtsVsj+3qFS2Zjlu8J/NwzND857N4zOj8t3NwxMN899w5xtSxXqrcf5mjjatmrHWw90kZMlfkDdMAxFQGjM3CD1Ylifk/nAEgAecZdQyoWXIi97Did7JfewT+J7d+5On0ib5xefZn8uStaxSseVqHlcZyPYJ64Xv3M9/Fy67oH97Fu7lzj7R5Fpyyc7b05f4t3/scie2VmqPOO41Ysp5IxADWy+DKBoIMAtLJvlM6huM2n52/ZzhWw3V1ZnBH3n+ksZMW0OuIkQVVkHkria0iftLzlgz+R6K/WckRSrrOwfgf4KUNz6hjuvBKijhi2cZGr2sxEexJe/TXsYZwNRJ5uxrldtamzSg9nbMYiUM55yQhgEqQ9i9fvspi/7uKwLrd7GFenKkiRkUetOtvtAppK7mfofR/xgKi8R85fNiyZ5wyju0yAOY993Y8+P4zhJ16cRiRunQvQTSsJAsChKvFSsb01EfkJFn6achikP4yj22PrWQjcCkrhJDCn4gGlPXb7SWjVk+P+OLWuuq/vJWlcl43DGCugo3HjIWCFArKi49if9hU7wL46fhGpSIAAA&quot;"/>
    <we:property name="embedUrl" value="&quot;/reportEmbed?reportId=8ccbefaa-4855-4497-8a0c-9b68e9bc2f5e&amp;config=eyJjbHVzdGVyVXJsIjoiaHR0cHM6Ly9XQUJJLUNBTkFEQS1DRU5UUkFMLXJlZGlyZWN0LmFuYWx5c2lzLndpbmRvd3MubmV0IiwiZW1iZWRGZWF0dXJlcyI6eyJtb2Rlcm5FbWJlZCI6dHJ1ZSwidXNhZ2VNZXRyaWNzVk5leHQiOnRydWV9fQ%3D%3D&amp;disableSensitivityBanner=true&quot;"/>
    <we:property name="datasetId" value="&quot;9072d421-d81a-478f-bede-1a6a29832b68&quot;"/>
    <we:property name="pageName" value="&quot;ReportSectionfe87057357e9ddb6d949&quot;"/>
    <we:property name="pageDisplayName" value="&quot;Guests 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6998500-35C5-4D20-9AFE-02780BE073D8}">
  <we:reference id="WA200003233" version="2.0.0.3" store="en-US" storeType="OMEX"/>
  <we:alternateReferences/>
  <we:properties>
    <we:property name="Microsoft.Office.CampaignId" value="&quot;none&quot;"/>
    <we:property name="creatorTenantId" value="&quot;723a5a87-f39a-4a22-9247-3fc240c01396&quot;"/>
    <we:property name="reportUrl" value="&quot;/groups/me/reports/8ccbefaa-4855-4497-8a0c-9b68e9bc2f5e/ReportSection0f5841ead8568b325a34?bookmarkGuid=03b1abbd-e408-4f18-b955-14869fae78d9&amp;bookmarkUsage=1&amp;ctid=723a5a87-f39a-4a22-9247-3fc240c01396&amp;fromEntryPoint=export&quot;"/>
    <we:property name="reportState" value="&quot;CONNECTED&quot;"/>
    <we:property name="reportEmbeddedTime" value="&quot;2023-01-13T05:53:04.632Z&quot;"/>
    <we:property name="creatorSessionId" value="&quot;1f0996b5-6879-457f-a3ee-9105126efd95&quot;"/>
    <we:property name="creatorUserId" value="&quot;1003200206CD6B45&quot;"/>
    <we:property name="reportName" value="&quot;Hotel_Mgmt&quot;"/>
    <we:property name="isFiltersActionButtonVisible" value="true"/>
    <we:property name="initialStateBookmark" value="&quot;H4sIAAAAAAAAA+1YbU/bMBD+K8ifq8l5bcI3VpgmbbCOIaRpQtXFuabe0jhznI4M9b/vnITRUURRxaTS7Qslj+3zc3e+J+fcsFRWZQ7NGcyRHbLXSn2bg/524LABK3rsw4d3p0fn7yZnR6cnBKvSSFVU7PCGGdAZmktZ1ZBbCwR+uRowyPMxZPZpCnmFA1airlQBufyJ3WQaMrrG5YDhdZkrDdbkJwMGrdkFTadn2tt55dGOIIxc4CcUpkPPsVTa9M98GkS+g5BGQRglnhuA59OaqhttaW6ebzdtiY1UYUAWRMBiCXpD8FLh+r7wBYqAB2DxqczN7ZTm5LrU5DdFoyltvI7SBRQCU9Y6p7HqfLlhbyVq0GLWvMcF5hY5eXh8fWisFcXQNJegZRcrVWuB6xM7/Byn7VBhpCFr7GONunHYkuLdJ/q3IWJ5a5xgsoR60Q5MKkpHXU1SmxS7coUeOybw4A6ww71T7DOCboGZ+jHSSBNTdsiXg83xOcoyjVnHas2xkcrr+QP4RodXvDsnikXdefOmLvrjxHeTrMbvtdSYTgToSUk1KYtsUpUgqK6ew4FThKrW2xyhFZLjjtfBGGkJVU6Gj6Z+RFCmtBSQr/F5jpjNlKEzuM7gipCKeOa9/NzV+0VHrJQLZS4gydEKXPKVpMJWNy1TOkX9umkL/Jjy0cfcHdyj+ffCuby6VUCa+XVV1tSPquX1TwnL1dKCCQDyNBJOMozdMIldz+OW2aNZNnhtEnX9Z4qttYgHvgNBEnsIvn0l+C7fXud3Wxo21gIZTbetgt1y3Z6VAROOH/gu/YmDhIfDRPBQvNiXuPeEWnv2N/Zjsr2H8fhYg6aT8T8kdyE5pbZ4tl1Xt4fROIZmNzpc7748kiqe1fNneAnkdAcazagO7r8JHuxE+mpodqEb+ZsKuZfOrcjdXvr3W7v20rtOi7qmOIw8DwMv8gIBQTBED+Nkd9rYp4mV88I71id72TWnwF1/ypEPueMOfU4XGbH5HlPNoMT1W0zoxDxMeRRwj0e+44b9neglpd//J9Lv36Y/xiBOHcfnkQjiOEw9TKNtr7HtGbhD2Bx11uqTqk17QxpDgW1Ayo6exHYepR2K1Ma6/V/b3/eSTky39SXktd21/ZTL2k2IjbSfSh5fYD/wspaWVaflLxw05Z5rFgAA&quot;"/>
    <we:property name="bookmark" value="&quot;H4sIAAAAAAAAA+1YbU/bMBD+K8ifq8l5bcI3VpgmbbCOIaRpQtXFuabe0jhznI4M9b/vnITRUURRxaTS7Qslj+3zc3e+J+fcsFRWZQ7NGcyRHbLXSn2bg/524LABK3rsw4d3p0fn7yZnR6cnBKvSSFVU7PCGGdAZmktZ1ZBbCwR+uRowyPMxZPZpCnmFA1airlQBufyJ3WQaMrrG5YDhdZkrDdbkJwMGrdkFTadn2tt55dGOIIxc4CcUpkPPsVTa9M98GkS+g5BGQRglnhuA59OaqhttaW6ebzdtiY1UYUAWRMBiCXpD8FLh+r7wBYqAB2DxqczN7ZTm5LrU5DdFoyltvI7SBRQCU9Y6p7HqfLlhbyVq0GLWvMcF5hY5eXh8fWisFcXQNJegZRcrVWuB6xM7/Byn7VBhpCFr7GONunHYkuLdJ/q3IWJ5a5xgsoR60Q5MKkpHXU1SmxS7coUeOybw4A6ww71T7DOCboGZ+jHSSBNTdsiXg83xOcoyjVnHas2xkcrr+QP4RodXvDsnikXdefOmLvrjxHeTrMbvtdSYTgToSUk1KYtsUpUgqK6ew4FThKrW2xyhFZLjjtfBGGkJVU6Gj6Z+RFCmtBSQr/F5jpjNlKEzuM7gipCKeOa9/NzV+0VHrJQLZS4gydEKXPKVpMJWNy1TOkX9umkL/Jjy0cfcHdyj+ffCuby6VUCa+XVV1tSPquX1TwnL1dKCCQDyNBJOMozdMIldz+OW2aNZNnhtEnX9Z4qttYgHvgNBEnsIvn0l+C7fXud3Wxo21gIZTbetgt1y3Z6VAROOH/gu/YmDhIfDRPBQvNiXuPeEWnv2N/Zjsr2H8fhYg6aT8T8kdyE5pbZ4tl1Xt4fROIZmNzpc7748kiqe1fNneAnkdAcazagO7r8JHuxE+mpodqEb+ZsKuZfOrcjdXvr3W7v20rtOi7qmOIw8DwMv8gIBQTBED+Nkd9rYp4mV88I71id72TWnwF1/ypEPueMOfU4XGbH5HlPNoMT1W0zoxDxMeRRwj0e+44b9neglpd//J9Lv36Y/xiBOHcfnkQjiOEw9TKNtr7HtGbhD2Bx11uqTqk17QxpDgW1Ayo6exHYepR2K1Ma6/V/b3/eSTky39SXktd21/ZTL2k2IjbSfSh5fYD/wspaWVaflLxw05Z5rFgAA&quot;"/>
    <we:property name="embedUrl" value="&quot;/reportEmbed?reportId=8ccbefaa-4855-4497-8a0c-9b68e9bc2f5e&amp;config=eyJjbHVzdGVyVXJsIjoiaHR0cHM6Ly9XQUJJLUNBTkFEQS1DRU5UUkFMLXJlZGlyZWN0LmFuYWx5c2lzLndpbmRvd3MubmV0IiwiZW1iZWRGZWF0dXJlcyI6eyJtb2Rlcm5FbWJlZCI6dHJ1ZSwidXNhZ2VNZXRyaWNzVk5leHQiOnRydWV9fQ%3D%3D&amp;disableSensitivityBanner=true&quot;"/>
    <we:property name="datasetId" value="&quot;9072d421-d81a-478f-bede-1a6a29832b68&quot;"/>
    <we:property name="pageName" value="&quot;ReportSection0f5841ead8568b325a34&quot;"/>
    <we:property name="pageDisplayName" value="&quot;Parking Spaces 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b1e4d6ee-9f6f-43f8-a618-24f3d84da28f"/>
    <ds:schemaRef ds:uri="http://www.w3.org/XML/1998/namespace"/>
    <ds:schemaRef ds:uri="http://purl.org/dc/dcmitype/"/>
    <ds:schemaRef ds:uri="http://schemas.microsoft.com/office/infopath/2007/PartnerControls"/>
    <ds:schemaRef ds:uri="f577acbf-5b0b-4b4f-9948-268e97f8d3a4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Tanya Lu</cp:lastModifiedBy>
  <cp:revision>3</cp:revision>
  <dcterms:created xsi:type="dcterms:W3CDTF">2018-06-07T21:39:02Z</dcterms:created>
  <dcterms:modified xsi:type="dcterms:W3CDTF">2023-01-13T22:57:43Z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