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Type Inferencing in Functional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By: Tanya </a:t>
            </a:r>
            <a:r>
              <a:rPr lang="en-CA" dirty="0" err="1"/>
              <a:t>Bouman</a:t>
            </a:r>
            <a:r>
              <a:rPr lang="en-CA" dirty="0"/>
              <a:t>, </a:t>
            </a:r>
            <a:r>
              <a:rPr lang="en-CA" dirty="0" err="1"/>
              <a:t>Tonye</a:t>
            </a:r>
            <a:r>
              <a:rPr lang="en-CA" dirty="0"/>
              <a:t> Fiberesima, and Emily Ashworth</a:t>
            </a:r>
          </a:p>
          <a:p>
            <a:r>
              <a:rPr lang="en-CA" dirty="0"/>
              <a:t>March 23, 2018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1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Type Inferencing?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3600" dirty="0"/>
              <a:t>Haskell</a:t>
            </a:r>
          </a:p>
          <a:p>
            <a:r>
              <a:rPr lang="en-CA" sz="3600" dirty="0"/>
              <a:t>Swift</a:t>
            </a:r>
          </a:p>
          <a:p>
            <a:r>
              <a:rPr lang="en-CA" sz="3600" dirty="0"/>
              <a:t>and more!</a:t>
            </a:r>
          </a:p>
          <a:p>
            <a:endParaRPr lang="en-CA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84" y="0"/>
            <a:ext cx="5218242" cy="3322280"/>
          </a:xfrm>
          <a:prstGeom prst="rect">
            <a:avLst/>
          </a:prstGeom>
          <a:noFill/>
          <a:effectLst>
            <a:softEdge rad="7620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7" y="2719083"/>
            <a:ext cx="4724987" cy="7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694" b="1504"/>
          <a:stretch/>
        </p:blipFill>
        <p:spPr>
          <a:xfrm>
            <a:off x="816618" y="2217072"/>
            <a:ext cx="4460232" cy="22600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5"/>
          <a:stretch/>
        </p:blipFill>
        <p:spPr>
          <a:xfrm>
            <a:off x="5353049" y="2156465"/>
            <a:ext cx="2314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Rules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57363" y="3279448"/>
            <a:ext cx="4684188" cy="1263007"/>
            <a:chOff x="2657363" y="3279448"/>
            <a:chExt cx="4684188" cy="12630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0"/>
            <a:stretch/>
          </p:blipFill>
          <p:spPr>
            <a:xfrm>
              <a:off x="4346483" y="3279448"/>
              <a:ext cx="2995068" cy="12630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85"/>
            <a:stretch/>
          </p:blipFill>
          <p:spPr>
            <a:xfrm>
              <a:off x="2657363" y="3295291"/>
              <a:ext cx="1689120" cy="1247164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0" b="6279"/>
          <a:stretch/>
        </p:blipFill>
        <p:spPr>
          <a:xfrm>
            <a:off x="4471434" y="1723366"/>
            <a:ext cx="2745166" cy="76176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66"/>
          <a:stretch/>
        </p:blipFill>
        <p:spPr>
          <a:xfrm>
            <a:off x="2657363" y="1723366"/>
            <a:ext cx="1689120" cy="7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" y="3867928"/>
            <a:ext cx="9051531" cy="1083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96"/>
          <a:stretch/>
        </p:blipFill>
        <p:spPr>
          <a:xfrm>
            <a:off x="616950" y="1827964"/>
            <a:ext cx="1697626" cy="1260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/>
          <a:stretch/>
        </p:blipFill>
        <p:spPr>
          <a:xfrm>
            <a:off x="3086100" y="1930400"/>
            <a:ext cx="4800599" cy="11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2355" y="1815173"/>
            <a:ext cx="2095446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0" b="1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47219" y="3138615"/>
            <a:ext cx="12940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7200" dirty="0"/>
              <a:t>vs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9756" y="1815174"/>
            <a:ext cx="2451313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0" b="1" dirty="0">
                <a:ln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118FA-12A9-9048-953D-D682EF2F5C0F}"/>
              </a:ext>
            </a:extLst>
          </p:cNvPr>
          <p:cNvSpPr txBox="1"/>
          <p:nvPr/>
        </p:nvSpPr>
        <p:spPr>
          <a:xfrm>
            <a:off x="380853" y="3138615"/>
            <a:ext cx="192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E5EFA-F72F-CA4D-A437-57B08DBDC1FE}"/>
              </a:ext>
            </a:extLst>
          </p:cNvPr>
          <p:cNvSpPr txBox="1"/>
          <p:nvPr/>
        </p:nvSpPr>
        <p:spPr>
          <a:xfrm>
            <a:off x="6078402" y="3138615"/>
            <a:ext cx="192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4C524"/>
                </a:solidFill>
              </a:rPr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45BF-FC8D-254A-821E-A07922884948}"/>
              </a:ext>
            </a:extLst>
          </p:cNvPr>
          <p:cNvSpPr txBox="1"/>
          <p:nvPr/>
        </p:nvSpPr>
        <p:spPr>
          <a:xfrm>
            <a:off x="1477108" y="5148775"/>
            <a:ext cx="42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Bottom – top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A26EA-193A-D443-AECA-5631B518193C}"/>
              </a:ext>
            </a:extLst>
          </p:cNvPr>
          <p:cNvSpPr txBox="1"/>
          <p:nvPr/>
        </p:nvSpPr>
        <p:spPr>
          <a:xfrm>
            <a:off x="5901874" y="5103820"/>
            <a:ext cx="42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Top – bottom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0A73-D397-7A41-A845-629ADF0A2351}"/>
              </a:ext>
            </a:extLst>
          </p:cNvPr>
          <p:cNvSpPr txBox="1"/>
          <p:nvPr/>
        </p:nvSpPr>
        <p:spPr>
          <a:xfrm>
            <a:off x="1477108" y="5761688"/>
            <a:ext cx="42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Considers more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0E2DA-2E7E-7A4D-AF26-F1C515F8C0F9}"/>
              </a:ext>
            </a:extLst>
          </p:cNvPr>
          <p:cNvSpPr txBox="1"/>
          <p:nvPr/>
        </p:nvSpPr>
        <p:spPr>
          <a:xfrm>
            <a:off x="5901874" y="5761688"/>
            <a:ext cx="42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Considers less expressions</a:t>
            </a:r>
          </a:p>
        </p:txBody>
      </p:sp>
    </p:spTree>
    <p:extLst>
      <p:ext uri="{BB962C8B-B14F-4D97-AF65-F5344CB8AC3E}">
        <p14:creationId xmlns:p14="http://schemas.microsoft.com/office/powerpoint/2010/main" val="19774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" grpId="0"/>
      <p:bldP spid="9" grpId="0"/>
      <p:bldP spid="4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17EE2C-1EA9-C04F-AD3C-D06249621A4D}"/>
              </a:ext>
            </a:extLst>
          </p:cNvPr>
          <p:cNvSpPr/>
          <p:nvPr/>
        </p:nvSpPr>
        <p:spPr>
          <a:xfrm>
            <a:off x="5570538" y="1176818"/>
            <a:ext cx="2095446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0" b="1" dirty="0">
                <a:ln/>
                <a:solidFill>
                  <a:schemeClr val="accent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0E7EA-4E9F-A541-9A53-34973397BA6C}"/>
              </a:ext>
            </a:extLst>
          </p:cNvPr>
          <p:cNvSpPr txBox="1"/>
          <p:nvPr/>
        </p:nvSpPr>
        <p:spPr>
          <a:xfrm>
            <a:off x="2364531" y="2477430"/>
            <a:ext cx="3642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4C524"/>
                </a:solidFill>
              </a:rPr>
              <a:t>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CC8E-D385-364E-91EE-A8319012B5C7}"/>
              </a:ext>
            </a:extLst>
          </p:cNvPr>
          <p:cNvSpPr txBox="1"/>
          <p:nvPr/>
        </p:nvSpPr>
        <p:spPr>
          <a:xfrm>
            <a:off x="3474720" y="4346917"/>
            <a:ext cx="4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Finds type errors earlier </a:t>
            </a:r>
          </a:p>
        </p:txBody>
      </p:sp>
    </p:spTree>
    <p:extLst>
      <p:ext uri="{BB962C8B-B14F-4D97-AF65-F5344CB8AC3E}">
        <p14:creationId xmlns:p14="http://schemas.microsoft.com/office/powerpoint/2010/main" val="32718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"/>
          <a:stretch/>
        </p:blipFill>
        <p:spPr>
          <a:xfrm>
            <a:off x="5284361" y="364321"/>
            <a:ext cx="3761165" cy="38980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  <a:reflection endPos="65000" dist="50800" dir="5400000" sy="-100000" algn="bl" rotWithShape="0"/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9861268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95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{3FD1E076-CDDB-B64F-A671-248DFECC9F11}tf10001060</Template>
  <TotalTime>5812</TotalTime>
  <Words>68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Type Inferencing in Functional Languages</vt:lpstr>
      <vt:lpstr>What is Type Inferencing?</vt:lpstr>
      <vt:lpstr>Language Rules</vt:lpstr>
      <vt:lpstr>Evaluation Rules</vt:lpstr>
      <vt:lpstr>Evaluation Rules</vt:lpstr>
      <vt:lpstr>Our work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Inferencing in Functional Languages</dc:title>
  <dc:creator>Emily Ashworth</dc:creator>
  <cp:lastModifiedBy>T. Fiberesima</cp:lastModifiedBy>
  <cp:revision>32</cp:revision>
  <dcterms:created xsi:type="dcterms:W3CDTF">2018-03-16T14:55:05Z</dcterms:created>
  <dcterms:modified xsi:type="dcterms:W3CDTF">2018-03-23T03:01:10Z</dcterms:modified>
</cp:coreProperties>
</file>