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Not a real slide.</a:t>
            </a:r>
            <a:br>
              <a:rPr lang="en-CA" dirty="0" smtClean="0"/>
            </a:br>
            <a:r>
              <a:rPr lang="en-CA" dirty="0" smtClean="0"/>
              <a:t>Things to remember when making a presentation.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First 50% of content should be understandable for an average joe, next 30% for someone who somewhat knows the topic, and last 20% for experts</a:t>
            </a:r>
          </a:p>
          <a:p>
            <a:r>
              <a:rPr lang="en-CA" dirty="0" smtClean="0"/>
              <a:t>The less text the better. Sometimes good to just put a picture on the slide and no words at all. Presenter shouldn’t be reading off slides</a:t>
            </a:r>
          </a:p>
          <a:p>
            <a:r>
              <a:rPr lang="en-CA" dirty="0" smtClean="0"/>
              <a:t>Point form, not whole sentences</a:t>
            </a:r>
          </a:p>
          <a:p>
            <a:r>
              <a:rPr lang="en-CA" dirty="0" smtClean="0"/>
              <a:t>Pictures or other visuals are key. Should be about one on every slide.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90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Type Inferencing in Functional Languages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By: Tanya </a:t>
            </a:r>
            <a:r>
              <a:rPr lang="en-CA" dirty="0" err="1" smtClean="0"/>
              <a:t>Bouman</a:t>
            </a:r>
            <a:r>
              <a:rPr lang="en-CA" dirty="0" smtClean="0"/>
              <a:t>, </a:t>
            </a:r>
            <a:r>
              <a:rPr lang="en-CA" dirty="0" err="1" smtClean="0"/>
              <a:t>Tonye</a:t>
            </a:r>
            <a:r>
              <a:rPr lang="en-CA" dirty="0" smtClean="0"/>
              <a:t> Fiberesima, and Emily Ashworth</a:t>
            </a:r>
          </a:p>
          <a:p>
            <a:r>
              <a:rPr lang="en-CA" dirty="0" smtClean="0"/>
              <a:t>March 23, 2018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1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Type Inferencing?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20" y="530201"/>
            <a:ext cx="3313323" cy="21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Demonstration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9"/>
          <a:stretch/>
        </p:blipFill>
        <p:spPr>
          <a:xfrm>
            <a:off x="5199955" y="912962"/>
            <a:ext cx="3122711" cy="32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556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111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Not a real slide. Things to remember when making a presentation.</vt:lpstr>
      <vt:lpstr>Type Inferencing in Functional Languages</vt:lpstr>
      <vt:lpstr>What is Type Inferencing?</vt:lpstr>
      <vt:lpstr>Demonstration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Inferencing in Functional Languages</dc:title>
  <dc:creator>Emily Ashworth</dc:creator>
  <cp:lastModifiedBy>Emily Ashworth</cp:lastModifiedBy>
  <cp:revision>3</cp:revision>
  <dcterms:created xsi:type="dcterms:W3CDTF">2018-03-16T14:55:05Z</dcterms:created>
  <dcterms:modified xsi:type="dcterms:W3CDTF">2018-03-16T15:15:56Z</dcterms:modified>
</cp:coreProperties>
</file>