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Type Inferencing in Functional Languages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By: Tanya </a:t>
            </a:r>
            <a:r>
              <a:rPr lang="en-CA" dirty="0" err="1" smtClean="0"/>
              <a:t>Bouman</a:t>
            </a:r>
            <a:r>
              <a:rPr lang="en-CA" dirty="0" smtClean="0"/>
              <a:t>, </a:t>
            </a:r>
            <a:r>
              <a:rPr lang="en-CA" dirty="0" err="1" smtClean="0"/>
              <a:t>Tonye</a:t>
            </a:r>
            <a:r>
              <a:rPr lang="en-CA" dirty="0" smtClean="0"/>
              <a:t> Fiberesima, and Emily Ashworth</a:t>
            </a:r>
          </a:p>
          <a:p>
            <a:r>
              <a:rPr lang="en-CA" dirty="0" smtClean="0"/>
              <a:t>March 23, 2018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1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Type Inferencing?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sz="3600" dirty="0" smtClean="0"/>
              <a:t>Haskell</a:t>
            </a:r>
          </a:p>
          <a:p>
            <a:r>
              <a:rPr lang="en-CA" sz="3600" dirty="0" smtClean="0"/>
              <a:t>Swift</a:t>
            </a:r>
          </a:p>
          <a:p>
            <a:r>
              <a:rPr lang="en-CA" sz="3600" dirty="0" smtClean="0"/>
              <a:t>and more!</a:t>
            </a:r>
            <a:endParaRPr lang="en-CA" sz="3600" dirty="0" smtClean="0"/>
          </a:p>
          <a:p>
            <a:endParaRPr lang="en-CA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488" y="280034"/>
            <a:ext cx="3313323" cy="2109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3" y="2719082"/>
            <a:ext cx="5261574" cy="8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25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"/>
          <a:stretch/>
        </p:blipFill>
        <p:spPr>
          <a:xfrm>
            <a:off x="5199955" y="912962"/>
            <a:ext cx="3122711" cy="32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55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5446</TotalTime>
  <Words>34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Type Inferencing in Functional Languages</vt:lpstr>
      <vt:lpstr>What is Type Inferencing?</vt:lpstr>
      <vt:lpstr>Evaluation Rules</vt:lpstr>
      <vt:lpstr>Demonstration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Inferencing in Functional Languages</dc:title>
  <dc:creator>Emily Ashworth</dc:creator>
  <cp:lastModifiedBy>Emily Ashworth</cp:lastModifiedBy>
  <cp:revision>15</cp:revision>
  <dcterms:created xsi:type="dcterms:W3CDTF">2018-03-16T14:55:05Z</dcterms:created>
  <dcterms:modified xsi:type="dcterms:W3CDTF">2018-03-22T14:14:18Z</dcterms:modified>
</cp:coreProperties>
</file>