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Type Inferencing in Functional Languages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By: Tanya </a:t>
            </a:r>
            <a:r>
              <a:rPr lang="en-CA" dirty="0" err="1" smtClean="0"/>
              <a:t>Bouman</a:t>
            </a:r>
            <a:r>
              <a:rPr lang="en-CA" dirty="0" smtClean="0"/>
              <a:t>, </a:t>
            </a:r>
            <a:r>
              <a:rPr lang="en-CA" dirty="0" err="1" smtClean="0"/>
              <a:t>Tonye</a:t>
            </a:r>
            <a:r>
              <a:rPr lang="en-CA" dirty="0" smtClean="0"/>
              <a:t> Fiberesima, and Emily Ashworth</a:t>
            </a:r>
          </a:p>
          <a:p>
            <a:r>
              <a:rPr lang="en-CA" dirty="0" smtClean="0"/>
              <a:t>March 23, 2018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1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Type Inferencing?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sz="3600" dirty="0" smtClean="0"/>
              <a:t>Haskell</a:t>
            </a:r>
          </a:p>
          <a:p>
            <a:r>
              <a:rPr lang="en-CA" sz="3600" dirty="0" smtClean="0"/>
              <a:t>Swift</a:t>
            </a:r>
          </a:p>
          <a:p>
            <a:r>
              <a:rPr lang="en-CA" sz="3600" dirty="0" smtClean="0"/>
              <a:t>and more!</a:t>
            </a:r>
          </a:p>
          <a:p>
            <a:endParaRPr lang="en-CA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88" y="280034"/>
            <a:ext cx="3313323" cy="21094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67" y="2719082"/>
            <a:ext cx="5796062" cy="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work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182143" y="1546065"/>
            <a:ext cx="2095446" cy="317009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0" b="1" dirty="0">
                <a:ln/>
                <a:solidFill>
                  <a:schemeClr val="accent3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</a:t>
            </a:r>
            <a:endParaRPr lang="en-US" sz="20000" b="1" dirty="0">
              <a:ln/>
              <a:solidFill>
                <a:schemeClr val="accent3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15384" y="3131114"/>
            <a:ext cx="270556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7200" dirty="0" smtClean="0"/>
              <a:t>vs</a:t>
            </a:r>
            <a:endParaRPr lang="en-CA" sz="7200" dirty="0"/>
          </a:p>
        </p:txBody>
      </p:sp>
      <p:sp>
        <p:nvSpPr>
          <p:cNvPr id="8" name="Rectangle 7"/>
          <p:cNvSpPr/>
          <p:nvPr/>
        </p:nvSpPr>
        <p:spPr>
          <a:xfrm>
            <a:off x="5865770" y="1546064"/>
            <a:ext cx="2451313" cy="317009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0" b="1" dirty="0" smtClean="0">
                <a:ln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W</a:t>
            </a:r>
            <a:endParaRPr lang="en-US" sz="20000" b="1" dirty="0">
              <a:ln>
                <a:solidFill>
                  <a:schemeClr val="tx2">
                    <a:lumMod val="9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4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Language Rules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694" b="1504"/>
          <a:stretch/>
        </p:blipFill>
        <p:spPr>
          <a:xfrm>
            <a:off x="816618" y="2217072"/>
            <a:ext cx="4460232" cy="226003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5"/>
          <a:stretch/>
        </p:blipFill>
        <p:spPr>
          <a:xfrm>
            <a:off x="5353049" y="2156465"/>
            <a:ext cx="2314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Rules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2657363" y="3279448"/>
            <a:ext cx="4684188" cy="1263007"/>
            <a:chOff x="2657363" y="3279448"/>
            <a:chExt cx="4684188" cy="12630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80"/>
            <a:stretch/>
          </p:blipFill>
          <p:spPr>
            <a:xfrm>
              <a:off x="4346483" y="3279448"/>
              <a:ext cx="2995068" cy="126300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085"/>
            <a:stretch/>
          </p:blipFill>
          <p:spPr>
            <a:xfrm>
              <a:off x="2657363" y="3295291"/>
              <a:ext cx="1689120" cy="1247164"/>
            </a:xfrm>
            <a:prstGeom prst="rect">
              <a:avLst/>
            </a:prstGeom>
          </p:spPr>
        </p:pic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0" b="6279"/>
          <a:stretch/>
        </p:blipFill>
        <p:spPr>
          <a:xfrm>
            <a:off x="4471434" y="1723366"/>
            <a:ext cx="2745166" cy="76176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66"/>
          <a:stretch/>
        </p:blipFill>
        <p:spPr>
          <a:xfrm>
            <a:off x="2657363" y="1723366"/>
            <a:ext cx="1689120" cy="7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Rules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1" y="3867928"/>
            <a:ext cx="9051531" cy="10836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96"/>
          <a:stretch/>
        </p:blipFill>
        <p:spPr>
          <a:xfrm>
            <a:off x="616950" y="1827964"/>
            <a:ext cx="1697626" cy="1260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5"/>
          <a:stretch/>
        </p:blipFill>
        <p:spPr>
          <a:xfrm>
            <a:off x="3086100" y="1930400"/>
            <a:ext cx="4800599" cy="11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Demonstration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9"/>
          <a:stretch/>
        </p:blipFill>
        <p:spPr>
          <a:xfrm>
            <a:off x="5199955" y="912962"/>
            <a:ext cx="3122711" cy="32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6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95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5754</TotalTime>
  <Words>42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Type Inferencing in Functional Languages</vt:lpstr>
      <vt:lpstr>What is Type Inferencing?</vt:lpstr>
      <vt:lpstr>Our work</vt:lpstr>
      <vt:lpstr>Language Rules</vt:lpstr>
      <vt:lpstr>Evaluation Rules</vt:lpstr>
      <vt:lpstr>Evaluation Rules</vt:lpstr>
      <vt:lpstr>Demonstration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Inferencing in Functional Languages</dc:title>
  <dc:creator>Emily Ashworth</dc:creator>
  <cp:lastModifiedBy>Emily Ashworth</cp:lastModifiedBy>
  <cp:revision>27</cp:revision>
  <dcterms:created xsi:type="dcterms:W3CDTF">2018-03-16T14:55:05Z</dcterms:created>
  <dcterms:modified xsi:type="dcterms:W3CDTF">2018-03-22T21:47:50Z</dcterms:modified>
</cp:coreProperties>
</file>