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2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C4B3E-D759-7AAB-D7EE-1D2EA3D9D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D2F3A-51F8-B083-246C-FC824197A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59F8C-74AB-D807-4EFD-823CEA4F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5828-7E97-4FED-A144-262FC6938EED}" type="datetimeFigureOut">
              <a:rPr lang="en-CA" smtClean="0"/>
              <a:t>2024-12-10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31D94-F39B-CDF1-6B0F-460E53BD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750A0-74DA-F303-2279-E24566D7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9D30-1BD6-4A8C-AE2E-817A7CD501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479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98C0-785E-274D-428A-B86BEB64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1545F-9251-6712-6DA1-7A9922F5A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6D93A-2774-9763-B94D-2D4C2FF66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5828-7E97-4FED-A144-262FC6938EED}" type="datetimeFigureOut">
              <a:rPr lang="en-CA" smtClean="0"/>
              <a:t>2024-12-10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C9836-B4D6-C9FD-532F-60201A05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C44F4-28EA-C479-8891-055A90C2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9D30-1BD6-4A8C-AE2E-817A7CD501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543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137A68-961E-2E2E-9F65-273F0514D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3F306-B7A2-A3F3-DAA2-7968DC281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973FB-8B4A-F857-7E7D-BBA960D1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5828-7E97-4FED-A144-262FC6938EED}" type="datetimeFigureOut">
              <a:rPr lang="en-CA" smtClean="0"/>
              <a:t>2024-12-10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801B4-9C60-2073-083B-7D21D886C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DE555-69F8-0BA6-2A45-37D6070D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9D30-1BD6-4A8C-AE2E-817A7CD501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893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A6AC9-D157-9125-2948-D4FDBF202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68B2C-23B3-6E9B-BB03-5EE8B4321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9E06C-9DF9-4DAB-49F4-690B3BEE8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5828-7E97-4FED-A144-262FC6938EED}" type="datetimeFigureOut">
              <a:rPr lang="en-CA" smtClean="0"/>
              <a:t>2024-12-10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6DA52-97C8-EBDD-DD9A-3C0B958E2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0BD73-9E26-DBF6-C6A9-767FA830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9D30-1BD6-4A8C-AE2E-817A7CD501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272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0821-8224-0FEC-0902-4A9E967F8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040CA-42C3-3946-15C5-EC420D561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AD86A-AA96-4380-9EA0-B0B1F815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5828-7E97-4FED-A144-262FC6938EED}" type="datetimeFigureOut">
              <a:rPr lang="en-CA" smtClean="0"/>
              <a:t>2024-12-10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A46F0-EE56-D95B-1B4F-835E4940E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7A131-D127-5384-31F4-C65E4813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9D30-1BD6-4A8C-AE2E-817A7CD501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2501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8C2C9-1F11-AF05-AD39-74C104D1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57ACC-6A41-A148-8A49-554C60CB1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60D11-EC8D-BD32-E062-5450CE486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A4805-76DF-C231-9F71-B8BA9AF1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5828-7E97-4FED-A144-262FC6938EED}" type="datetimeFigureOut">
              <a:rPr lang="en-CA" smtClean="0"/>
              <a:t>2024-12-10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B59BB-F7D1-D254-A458-83551475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CAA49-3AC0-B98A-267E-D0723F9BA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9D30-1BD6-4A8C-AE2E-817A7CD501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33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98E3-6813-645C-B755-036E9C9A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47014-3F5B-FF40-4736-DE342CBC2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34339-380E-FA8F-673E-4B2DADB39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975864-16F0-39D3-D802-B42C1AE90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34E387-C432-AA5B-B50A-EA684858F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6BA02A-A6BD-6B55-49C2-A76D074A6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5828-7E97-4FED-A144-262FC6938EED}" type="datetimeFigureOut">
              <a:rPr lang="en-CA" smtClean="0"/>
              <a:t>2024-12-10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AA93D-6DEC-A1E6-85E9-EEE194874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B587E9-F7F2-F7B7-032B-3A8D9E62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9D30-1BD6-4A8C-AE2E-817A7CD501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218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D9B38-DA50-D421-6DDD-9115A3B43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80154-8F64-05ED-13C9-7B6838843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5828-7E97-4FED-A144-262FC6938EED}" type="datetimeFigureOut">
              <a:rPr lang="en-CA" smtClean="0"/>
              <a:t>2024-12-10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10B43-F41B-0B5E-35C4-BDA1C8FC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B64D1-BFD1-2AF5-5655-AF8206180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9D30-1BD6-4A8C-AE2E-817A7CD501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181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59F83-AA80-D3EA-8EFE-39ADD3BCB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5828-7E97-4FED-A144-262FC6938EED}" type="datetimeFigureOut">
              <a:rPr lang="en-CA" smtClean="0"/>
              <a:t>2024-12-10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67588D-2820-F825-D398-F79F0BA45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0F4EB-49D7-1AC7-CE14-7D88DE15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9D30-1BD6-4A8C-AE2E-817A7CD501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293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27562-4D83-CD07-16B4-96F621E4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D9CD5-F7A8-BD49-2AD7-6E8AF998D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7701F-ADA7-3282-14EB-9427FC42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F8FB7-5036-A75F-04AF-D52EC9BF5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5828-7E97-4FED-A144-262FC6938EED}" type="datetimeFigureOut">
              <a:rPr lang="en-CA" smtClean="0"/>
              <a:t>2024-12-10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39E57-C5F4-FC5C-5CBC-7378F205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B6BD7-7F7C-9C80-AB1F-582CE778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9D30-1BD6-4A8C-AE2E-817A7CD501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340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69D15-0D96-1734-EAF8-95D2FC3CC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6D2DBF-7EA6-C6FE-81C3-99F69FD4F8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BB284-6A41-7FF0-E4E1-A2AA0508D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9E659-CFBF-364F-8A75-EE2453A2B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5828-7E97-4FED-A144-262FC6938EED}" type="datetimeFigureOut">
              <a:rPr lang="en-CA" smtClean="0"/>
              <a:t>2024-12-10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6F807-BDDA-05B4-0E76-95069CB35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A7D2A-D5E1-699A-0E40-557EADDEE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9D30-1BD6-4A8C-AE2E-817A7CD501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989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0C0FDB-59CF-4222-E8C7-FFEB197DA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600E8-2BF1-7084-5E8D-A802C282A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A607B-8F88-5AFC-D33A-3FFF7F8C0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965828-7E97-4FED-A144-262FC6938EED}" type="datetimeFigureOut">
              <a:rPr lang="en-CA" smtClean="0"/>
              <a:t>2024-12-10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6FB11-3B0A-AC5C-A0E9-BF184300A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CFF4D-0885-9D8C-ECD1-8E083538F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869D30-1BD6-4A8C-AE2E-817A7CD501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6160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DEAF0F-8FC8-E894-3FBA-C68543D51C94}"/>
              </a:ext>
            </a:extLst>
          </p:cNvPr>
          <p:cNvSpPr txBox="1"/>
          <p:nvPr/>
        </p:nvSpPr>
        <p:spPr>
          <a:xfrm>
            <a:off x="2522297" y="143051"/>
            <a:ext cx="7147406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Physics Workshop</a:t>
            </a: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Tanya C., Prakriti S., Carlos M.</a:t>
            </a:r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8AF550-B38A-1A93-9382-8D1A63D16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62" y="815876"/>
            <a:ext cx="3190875" cy="809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4DC7E5-B620-0164-2296-098BC8410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1" y="3041964"/>
            <a:ext cx="5452286" cy="3672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21C01C-3E13-104B-CBA3-5773E1B27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423" y="2809875"/>
            <a:ext cx="6115050" cy="4048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72FAB9-F89B-F462-EB07-11FE73A7322F}"/>
              </a:ext>
            </a:extLst>
          </p:cNvPr>
          <p:cNvSpPr txBox="1"/>
          <p:nvPr/>
        </p:nvSpPr>
        <p:spPr>
          <a:xfrm>
            <a:off x="1770590" y="2809875"/>
            <a:ext cx="219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 of States (Phonons)</a:t>
            </a:r>
            <a:endParaRPr lang="en-CA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FB6E00-508F-4A87-895C-EC273F6E1811}"/>
              </a:ext>
            </a:extLst>
          </p:cNvPr>
          <p:cNvSpPr txBox="1"/>
          <p:nvPr/>
        </p:nvSpPr>
        <p:spPr>
          <a:xfrm>
            <a:off x="8406619" y="2512930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Bands</a:t>
            </a:r>
            <a:endParaRPr lang="en-CA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53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C635940-FDD5-045A-40A8-E6C5884B3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29" y="1115462"/>
            <a:ext cx="5153025" cy="4953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F5C023-3566-2088-2683-9909EC238800}"/>
              </a:ext>
            </a:extLst>
          </p:cNvPr>
          <p:cNvSpPr txBox="1"/>
          <p:nvPr/>
        </p:nvSpPr>
        <p:spPr>
          <a:xfrm>
            <a:off x="218429" y="115891"/>
            <a:ext cx="1175514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Pymatgen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plot the electronic structure of an element</a:t>
            </a: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8F3F05-769B-3A6C-E543-38D3B9941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277" y="6068462"/>
            <a:ext cx="3207894" cy="647086"/>
          </a:xfrm>
          <a:prstGeom prst="rect">
            <a:avLst/>
          </a:prstGeom>
        </p:spPr>
      </p:pic>
      <p:pic>
        <p:nvPicPr>
          <p:cNvPr id="6" name="Picture 5" descr="A diagram of a number of objects&#10;&#10;Description automatically generated">
            <a:extLst>
              <a:ext uri="{FF2B5EF4-FFF2-40B4-BE49-F238E27FC236}">
                <a16:creationId xmlns:a16="http://schemas.microsoft.com/office/drawing/2014/main" id="{5FAA42BC-C267-9DF4-6F0C-82ACB96CC8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548" y="1532417"/>
            <a:ext cx="3956317" cy="453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8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E95CD-1F7E-837B-6296-58F61E2D5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27F77C5-3BD0-E5C3-93D6-8C9D27399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29" y="1115462"/>
            <a:ext cx="5153025" cy="4953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C9C5F2-504E-884D-36B2-87BAB0DB4D18}"/>
              </a:ext>
            </a:extLst>
          </p:cNvPr>
          <p:cNvSpPr txBox="1"/>
          <p:nvPr/>
        </p:nvSpPr>
        <p:spPr>
          <a:xfrm>
            <a:off x="218429" y="115891"/>
            <a:ext cx="1175514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Pymatgen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plot the electronic structure of an element</a:t>
            </a: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8A6BD1-BEF8-8DAD-DAEA-246B0288CA33}"/>
              </a:ext>
            </a:extLst>
          </p:cNvPr>
          <p:cNvSpPr txBox="1"/>
          <p:nvPr/>
        </p:nvSpPr>
        <p:spPr>
          <a:xfrm>
            <a:off x="6220072" y="1211086"/>
            <a:ext cx="57534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picture, we want to compute: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energy of the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atomic radius</a:t>
            </a:r>
            <a:endParaRPr lang="en-C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2FC271-F1A1-1ACA-A7F2-DB7E1FD55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072" y="3147495"/>
            <a:ext cx="5038725" cy="1114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2DC93F-4827-78DB-3BCE-976B91374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277" y="6068462"/>
            <a:ext cx="3207894" cy="6470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B43E9E0-04B1-0CF4-76EF-1D7C5E729F5A}"/>
                  </a:ext>
                </a:extLst>
              </p:cNvPr>
              <p:cNvSpPr txBox="1"/>
              <p:nvPr/>
            </p:nvSpPr>
            <p:spPr>
              <a:xfrm>
                <a:off x="6838105" y="4604368"/>
                <a:ext cx="4542408" cy="1222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i="1" dirty="0"/>
                  <a:t>n = Principal Quantum Number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𝑅𝑦𝑑𝑏𝑒𝑟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I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𝐸𝑓𝑓𝑒𝑐𝑡𝑖𝑣𝑒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𝑁𝑢𝑐𝑙𝑒𝑎𝑟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𝐶h𝑎𝑟𝑔𝑒</m:t>
                      </m:r>
                    </m:oMath>
                  </m:oMathPara>
                </a14:m>
                <a:endParaRPr lang="en-IN" dirty="0"/>
              </a:p>
              <a:p>
                <a:pPr algn="ctr"/>
                <a:endParaRPr lang="en-IN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B43E9E0-04B1-0CF4-76EF-1D7C5E729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105" y="4604368"/>
                <a:ext cx="4542408" cy="1222579"/>
              </a:xfrm>
              <a:prstGeom prst="rect">
                <a:avLst/>
              </a:prstGeom>
              <a:blipFill>
                <a:blip r:embed="rId5"/>
                <a:stretch>
                  <a:fillRect t="-19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546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67E6-676B-F5EB-022E-AEAB32984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717" y="22710"/>
            <a:ext cx="820256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Slater’s rules give an approximation of the effective nuclear charge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8E7620-6F36-125A-1D68-7D5652FE5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813" y="1827642"/>
            <a:ext cx="6934969" cy="40793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73E5B4-317A-6C5B-6C9D-222488188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533" y="2643376"/>
            <a:ext cx="25527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887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F9D27E-D952-E044-9B8B-F4A11B2F0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633412"/>
            <a:ext cx="1081087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32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73E3BB-E122-F057-11AD-20E7D1375ED0}"/>
              </a:ext>
            </a:extLst>
          </p:cNvPr>
          <p:cNvSpPr txBox="1"/>
          <p:nvPr/>
        </p:nvSpPr>
        <p:spPr>
          <a:xfrm>
            <a:off x="4006549" y="109568"/>
            <a:ext cx="417890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Validation</a:t>
            </a:r>
          </a:p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9365F8-FDD2-92C4-17E1-E2C640FD6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076" y="1094453"/>
            <a:ext cx="66484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86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Slater’s rules give an approximation of the effective nuclear charge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Enrique Moguel-Lehmer</dc:creator>
  <cp:lastModifiedBy>tanya chhabra</cp:lastModifiedBy>
  <cp:revision>19</cp:revision>
  <dcterms:created xsi:type="dcterms:W3CDTF">2024-12-10T05:15:02Z</dcterms:created>
  <dcterms:modified xsi:type="dcterms:W3CDTF">2024-12-10T15:43:11Z</dcterms:modified>
</cp:coreProperties>
</file>