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61" r:id="rId3"/>
    <p:sldId id="306" r:id="rId4"/>
    <p:sldId id="308" r:id="rId5"/>
    <p:sldId id="258" r:id="rId6"/>
    <p:sldId id="311" r:id="rId7"/>
    <p:sldId id="312" r:id="rId8"/>
  </p:sldIdLst>
  <p:sldSz cx="12192000" cy="6858000"/>
  <p:notesSz cx="12192000" cy="6858000"/>
  <p:defaultTextStyle>
    <a:defPPr>
      <a:defRPr lang="ru-RU"/>
    </a:def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708" y="2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76D9D-51FC-4F6D-BC94-048EF7B8A9BC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518A7-A13D-4FE5-A987-FCED6DB0E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42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FB4BEBDD-6D6B-6E6B-A2EF-43D18E9D7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431007ba2_0_215:notes">
            <a:extLst>
              <a:ext uri="{FF2B5EF4-FFF2-40B4-BE49-F238E27FC236}">
                <a16:creationId xmlns:a16="http://schemas.microsoft.com/office/drawing/2014/main" id="{67554E80-0D0F-375A-BA46-05D368E263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431007ba2_0_215:notes">
            <a:extLst>
              <a:ext uri="{FF2B5EF4-FFF2-40B4-BE49-F238E27FC236}">
                <a16:creationId xmlns:a16="http://schemas.microsoft.com/office/drawing/2014/main" id="{0E8E3F6A-1DC3-4193-8729-1B99888304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545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725734A3-8D94-0A73-3103-69E9B2DE8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431007ba2_0_215:notes">
            <a:extLst>
              <a:ext uri="{FF2B5EF4-FFF2-40B4-BE49-F238E27FC236}">
                <a16:creationId xmlns:a16="http://schemas.microsoft.com/office/drawing/2014/main" id="{B565031F-237F-86E9-510E-2EE3E9678D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431007ba2_0_215:notes">
            <a:extLst>
              <a:ext uri="{FF2B5EF4-FFF2-40B4-BE49-F238E27FC236}">
                <a16:creationId xmlns:a16="http://schemas.microsoft.com/office/drawing/2014/main" id="{2B449196-7D94-064F-ECBE-F9EF3A830B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624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86C4042D-5389-6FA1-405A-4D914D691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431007ba2_0_215:notes">
            <a:extLst>
              <a:ext uri="{FF2B5EF4-FFF2-40B4-BE49-F238E27FC236}">
                <a16:creationId xmlns:a16="http://schemas.microsoft.com/office/drawing/2014/main" id="{1F1683AA-581B-86F1-1800-72AA97F2FF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431007ba2_0_215:notes">
            <a:extLst>
              <a:ext uri="{FF2B5EF4-FFF2-40B4-BE49-F238E27FC236}">
                <a16:creationId xmlns:a16="http://schemas.microsoft.com/office/drawing/2014/main" id="{284EC56B-5BDA-CDB0-D6C3-4FBD2B5413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52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0443820A-0E64-48F8-9055-FF0DD326791F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43333E65-E319-423D-A2F3-391F9AD0C527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9A71CA36-5B07-4E7D-959F-2DAA2C004824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C69DE03-561F-4E27-872C-F6EF2C2AABB2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077000" y="880708"/>
            <a:ext cx="6038400" cy="42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64400" y="5133533"/>
            <a:ext cx="5663600" cy="63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425386">
            <a:off x="11184635" y="45559"/>
            <a:ext cx="1820052" cy="18978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2"/>
          <p:cNvGrpSpPr/>
          <p:nvPr/>
        </p:nvGrpSpPr>
        <p:grpSpPr>
          <a:xfrm>
            <a:off x="129168" y="5333100"/>
            <a:ext cx="1953616" cy="2278267"/>
            <a:chOff x="96876" y="3999825"/>
            <a:chExt cx="1465212" cy="1708700"/>
          </a:xfrm>
        </p:grpSpPr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6876" y="3999825"/>
              <a:ext cx="878100" cy="87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4;p2"/>
            <p:cNvSpPr/>
            <p:nvPr/>
          </p:nvSpPr>
          <p:spPr>
            <a:xfrm>
              <a:off x="307188" y="4453625"/>
              <a:ext cx="1254900" cy="1254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899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399033" y="2926667"/>
            <a:ext cx="5415200" cy="29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719333"/>
            <a:ext cx="21368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>
            <a:spLocks noGrp="1"/>
          </p:cNvSpPr>
          <p:nvPr>
            <p:ph type="pic" idx="3"/>
          </p:nvPr>
        </p:nvSpPr>
        <p:spPr>
          <a:xfrm>
            <a:off x="-53833" y="2369367"/>
            <a:ext cx="5013200" cy="5013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3"/>
          <p:cNvSpPr/>
          <p:nvPr/>
        </p:nvSpPr>
        <p:spPr>
          <a:xfrm>
            <a:off x="11241035" y="719333"/>
            <a:ext cx="2031200" cy="2031200"/>
          </a:xfrm>
          <a:prstGeom prst="ellipse">
            <a:avLst/>
          </a:prstGeom>
          <a:solidFill>
            <a:srgbClr val="F5F2FA">
              <a:alpha val="1824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95231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950967" y="2605267"/>
            <a:ext cx="4746800" cy="31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950967" y="1462533"/>
            <a:ext cx="4987200" cy="11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2"/>
          </p:nvPr>
        </p:nvSpPr>
        <p:spPr>
          <a:xfrm>
            <a:off x="6369633" y="1046833"/>
            <a:ext cx="5889600" cy="5889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2" name="Google Shape;42;p7"/>
          <p:cNvGrpSpPr/>
          <p:nvPr/>
        </p:nvGrpSpPr>
        <p:grpSpPr>
          <a:xfrm>
            <a:off x="143036" y="-769849"/>
            <a:ext cx="2278461" cy="2558500"/>
            <a:chOff x="107277" y="-577387"/>
            <a:chExt cx="1708846" cy="1918875"/>
          </a:xfrm>
        </p:grpSpPr>
        <p:pic>
          <p:nvPicPr>
            <p:cNvPr id="43" name="Google Shape;43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10276250" flipH="1">
              <a:off x="206756" y="-167746"/>
              <a:ext cx="1356491" cy="1414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Google Shape;44;p7"/>
            <p:cNvSpPr/>
            <p:nvPr/>
          </p:nvSpPr>
          <p:spPr>
            <a:xfrm>
              <a:off x="789223" y="-577387"/>
              <a:ext cx="1026900" cy="1026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324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pic>
        <p:nvPicPr>
          <p:cNvPr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13000" y="188650"/>
            <a:ext cx="4330032" cy="530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8"/>
          <p:cNvGrpSpPr/>
          <p:nvPr/>
        </p:nvGrpSpPr>
        <p:grpSpPr>
          <a:xfrm>
            <a:off x="10890070" y="4931718"/>
            <a:ext cx="2073933" cy="2800567"/>
            <a:chOff x="260677" y="-647987"/>
            <a:chExt cx="1555450" cy="2100425"/>
          </a:xfrm>
        </p:grpSpPr>
        <p:pic>
          <p:nvPicPr>
            <p:cNvPr id="49" name="Google Shape;49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0276250" flipH="1">
              <a:off x="360156" y="-56796"/>
              <a:ext cx="1356491" cy="1414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Google Shape;50;p8"/>
            <p:cNvSpPr/>
            <p:nvPr/>
          </p:nvSpPr>
          <p:spPr>
            <a:xfrm>
              <a:off x="617773" y="-647987"/>
              <a:ext cx="1026900" cy="1026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4309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11021301" y="155933"/>
            <a:ext cx="1953616" cy="2278267"/>
            <a:chOff x="96876" y="3999825"/>
            <a:chExt cx="1465212" cy="1708700"/>
          </a:xfrm>
        </p:grpSpPr>
        <p:pic>
          <p:nvPicPr>
            <p:cNvPr id="55" name="Google Shape;5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96876" y="3999825"/>
              <a:ext cx="878100" cy="87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9"/>
            <p:cNvSpPr/>
            <p:nvPr/>
          </p:nvSpPr>
          <p:spPr>
            <a:xfrm>
              <a:off x="307188" y="4453625"/>
              <a:ext cx="1254900" cy="1254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619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960000" y="5464900"/>
            <a:ext cx="10272000" cy="651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6873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658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DBAF7565-BD3D-4988-BF27-19ACCF1FF09C}" type="slidenum">
              <a:rPr/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1"/>
          <p:cNvGrpSpPr/>
          <p:nvPr/>
        </p:nvGrpSpPr>
        <p:grpSpPr>
          <a:xfrm>
            <a:off x="-870807" y="-1180824"/>
            <a:ext cx="13724395" cy="8038824"/>
            <a:chOff x="-653105" y="-885618"/>
            <a:chExt cx="10293296" cy="6029118"/>
          </a:xfrm>
        </p:grpSpPr>
        <p:sp>
          <p:nvSpPr>
            <p:cNvPr id="147" name="Google Shape;147;p21"/>
            <p:cNvSpPr/>
            <p:nvPr/>
          </p:nvSpPr>
          <p:spPr>
            <a:xfrm>
              <a:off x="8430775" y="-129225"/>
              <a:ext cx="1151100" cy="11511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48" name="Google Shape;148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-10363406" flipH="1">
              <a:off x="-626988" y="4481031"/>
              <a:ext cx="1988030" cy="538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21"/>
            <p:cNvPicPr preferRelativeResize="0"/>
            <p:nvPr/>
          </p:nvPicPr>
          <p:blipFill rotWithShape="1">
            <a:blip r:embed="rId3">
              <a:alphaModFix/>
            </a:blip>
            <a:srcRect r="39737"/>
            <a:stretch/>
          </p:blipFill>
          <p:spPr>
            <a:xfrm rot="-1827177">
              <a:off x="7134094" y="-354405"/>
              <a:ext cx="2393990" cy="109400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27983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2"/>
          <p:cNvGrpSpPr/>
          <p:nvPr/>
        </p:nvGrpSpPr>
        <p:grpSpPr>
          <a:xfrm>
            <a:off x="-614683" y="100767"/>
            <a:ext cx="1989685" cy="2184200"/>
            <a:chOff x="-541687" y="156250"/>
            <a:chExt cx="1492264" cy="1638150"/>
          </a:xfrm>
        </p:grpSpPr>
        <p:pic>
          <p:nvPicPr>
            <p:cNvPr id="152" name="Google Shape;152;p2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2476" y="156250"/>
              <a:ext cx="878101" cy="87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2"/>
            <p:cNvSpPr/>
            <p:nvPr/>
          </p:nvSpPr>
          <p:spPr>
            <a:xfrm>
              <a:off x="-541687" y="539500"/>
              <a:ext cx="1254900" cy="1254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59571" flipH="1">
            <a:off x="10242479" y="4784138"/>
            <a:ext cx="1808653" cy="1885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4717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899805"/>
            <a:ext cx="136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3780271"/>
            <a:ext cx="136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4" hasCustomPrompt="1"/>
          </p:nvPr>
        </p:nvSpPr>
        <p:spPr>
          <a:xfrm>
            <a:off x="4559033" y="1899805"/>
            <a:ext cx="136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5" hasCustomPrompt="1"/>
          </p:nvPr>
        </p:nvSpPr>
        <p:spPr>
          <a:xfrm>
            <a:off x="4559033" y="3780267"/>
            <a:ext cx="136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 hasCustomPrompt="1"/>
          </p:nvPr>
        </p:nvSpPr>
        <p:spPr>
          <a:xfrm>
            <a:off x="8158067" y="1899805"/>
            <a:ext cx="136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7" hasCustomPrompt="1"/>
          </p:nvPr>
        </p:nvSpPr>
        <p:spPr>
          <a:xfrm>
            <a:off x="8158067" y="3780267"/>
            <a:ext cx="136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960000" y="2598205"/>
            <a:ext cx="2696400" cy="88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667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8"/>
          </p:nvPr>
        </p:nvSpPr>
        <p:spPr>
          <a:xfrm>
            <a:off x="4559033" y="2598205"/>
            <a:ext cx="2696400" cy="88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9"/>
          </p:nvPr>
        </p:nvSpPr>
        <p:spPr>
          <a:xfrm>
            <a:off x="8158067" y="2598205"/>
            <a:ext cx="2696400" cy="88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667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3"/>
          </p:nvPr>
        </p:nvSpPr>
        <p:spPr>
          <a:xfrm>
            <a:off x="960000" y="4478605"/>
            <a:ext cx="2696400" cy="88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667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4"/>
          </p:nvPr>
        </p:nvSpPr>
        <p:spPr>
          <a:xfrm>
            <a:off x="4559033" y="4478605"/>
            <a:ext cx="2696400" cy="88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5"/>
          </p:nvPr>
        </p:nvSpPr>
        <p:spPr>
          <a:xfrm>
            <a:off x="8158067" y="4478605"/>
            <a:ext cx="2696400" cy="88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667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49167" y="6218883"/>
            <a:ext cx="4330032" cy="53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437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BADD4291-E64D-4ACE-9606-872F71F26F53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7848800-600E-4D7C-8C16-56913FC2CB79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83F740C6-2FCF-4DC5-BD09-D174C89031A2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24CE1E4F-90CD-444A-9102-28A7F8C6D4A3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54B77554-3C92-4FB0-A5BA-1538CE874445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CE45E5D0-7D09-4149-8883-20EC63A466B5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C5258FE-DB84-45B9-9B37-2835BC5834A2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55045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ctrTitle"/>
          </p:nvPr>
        </p:nvSpPr>
        <p:spPr>
          <a:xfrm>
            <a:off x="1838036" y="938256"/>
            <a:ext cx="8515927" cy="3422416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ru-RU" sz="6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Сайт для создания </a:t>
            </a:r>
            <a:r>
              <a:rPr lang="en-US" sz="6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wish</a:t>
            </a:r>
            <a:r>
              <a:rPr lang="ru-RU" sz="6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-листов</a:t>
            </a:r>
            <a:br>
              <a:rPr lang="ru-RU" sz="6400" i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ru-RU" sz="6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«</a:t>
            </a:r>
            <a:r>
              <a:rPr lang="en-US" sz="64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Wishare</a:t>
            </a:r>
            <a:r>
              <a:rPr lang="ru-RU" sz="6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»</a:t>
            </a:r>
            <a:endParaRPr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"/>
          </p:nvPr>
        </p:nvSpPr>
        <p:spPr>
          <a:xfrm>
            <a:off x="5663952" y="5445224"/>
            <a:ext cx="5912836" cy="47452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r"/>
            <a:r>
              <a:rPr lang="ru-RU" dirty="0" err="1"/>
              <a:t>Багинян</a:t>
            </a:r>
            <a:r>
              <a:rPr lang="ru-RU" dirty="0"/>
              <a:t> Артур, Никонова Татьяна</a:t>
            </a:r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40856">
            <a:off x="-471757" y="1007875"/>
            <a:ext cx="2650712" cy="718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subTitle" idx="1"/>
          </p:nvPr>
        </p:nvSpPr>
        <p:spPr>
          <a:xfrm>
            <a:off x="936056" y="2733828"/>
            <a:ext cx="4746800" cy="316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ru-RU" sz="2133" dirty="0">
                <a:latin typeface="Montserrat" panose="00000500000000000000" pitchFamily="2" charset="-52"/>
              </a:rPr>
              <a:t>Создать приложение для того, чтобы создавать </a:t>
            </a:r>
            <a:r>
              <a:rPr lang="en-US" sz="2133" dirty="0">
                <a:latin typeface="Montserrat" panose="00000500000000000000" pitchFamily="2" charset="-52"/>
              </a:rPr>
              <a:t>wish</a:t>
            </a:r>
            <a:r>
              <a:rPr lang="ru-RU" sz="2133" dirty="0">
                <a:latin typeface="Montserrat" panose="00000500000000000000" pitchFamily="2" charset="-52"/>
              </a:rPr>
              <a:t>-листы (списки желаний), делиться ими со своими близкими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ru-RU" sz="1867" dirty="0"/>
          </a:p>
          <a:p>
            <a:pPr marL="228594" indent="-228594">
              <a:buFont typeface="Arial" panose="020B0604020202020204" pitchFamily="34" charset="0"/>
              <a:buChar char="•"/>
            </a:pPr>
            <a:endParaRPr lang="ru-RU" sz="1867" dirty="0"/>
          </a:p>
          <a:p>
            <a:pPr marL="228594" indent="-228594">
              <a:buFont typeface="Arial" panose="020B0604020202020204" pitchFamily="34" charset="0"/>
              <a:buChar char="•"/>
            </a:pPr>
            <a:endParaRPr lang="ru-RU" sz="1867" dirty="0"/>
          </a:p>
        </p:txBody>
      </p:sp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955117" y="1009952"/>
            <a:ext cx="4987200" cy="113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  Идея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03" name="Google Shape;203;p29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0" b="9310"/>
          <a:stretch/>
        </p:blipFill>
        <p:spPr>
          <a:xfrm>
            <a:off x="6252298" y="1295201"/>
            <a:ext cx="5244047" cy="4267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4" name="Google Shape;204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1869" y="4314828"/>
            <a:ext cx="1886000" cy="188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540D89E2-1933-47AE-1EC3-2A796C8D5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8">
            <a:extLst>
              <a:ext uri="{FF2B5EF4-FFF2-40B4-BE49-F238E27FC236}">
                <a16:creationId xmlns:a16="http://schemas.microsoft.com/office/drawing/2014/main" id="{9159B8A4-37FA-F60E-69AD-675DBDBB415E}"/>
              </a:ext>
            </a:extLst>
          </p:cNvPr>
          <p:cNvGrpSpPr/>
          <p:nvPr/>
        </p:nvGrpSpPr>
        <p:grpSpPr>
          <a:xfrm>
            <a:off x="10787400" y="261733"/>
            <a:ext cx="1654931" cy="1638067"/>
            <a:chOff x="8090550" y="196300"/>
            <a:chExt cx="1241198" cy="1228550"/>
          </a:xfrm>
        </p:grpSpPr>
        <p:sp>
          <p:nvSpPr>
            <p:cNvPr id="195" name="Google Shape;195;p28">
              <a:extLst>
                <a:ext uri="{FF2B5EF4-FFF2-40B4-BE49-F238E27FC236}">
                  <a16:creationId xmlns:a16="http://schemas.microsoft.com/office/drawing/2014/main" id="{560F78EF-A625-8438-B105-2D58C9ED12AE}"/>
                </a:ext>
              </a:extLst>
            </p:cNvPr>
            <p:cNvSpPr/>
            <p:nvPr/>
          </p:nvSpPr>
          <p:spPr>
            <a:xfrm>
              <a:off x="8304848" y="397950"/>
              <a:ext cx="1026900" cy="1026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rtl="0"/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96" name="Google Shape;196;p28">
              <a:extLst>
                <a:ext uri="{FF2B5EF4-FFF2-40B4-BE49-F238E27FC236}">
                  <a16:creationId xmlns:a16="http://schemas.microsoft.com/office/drawing/2014/main" id="{94F43CC6-EB2E-8729-D185-9F3CF6A9B47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90550" y="196300"/>
              <a:ext cx="666283" cy="666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A8381C8-B2A6-4CDD-FCC2-E49991700AEC}"/>
              </a:ext>
            </a:extLst>
          </p:cNvPr>
          <p:cNvSpPr/>
          <p:nvPr/>
        </p:nvSpPr>
        <p:spPr>
          <a:xfrm>
            <a:off x="3820336" y="344804"/>
            <a:ext cx="419272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5F2FA"/>
              </a:buClr>
              <a:buSzPts val="3000"/>
            </a:pPr>
            <a:r>
              <a:rPr lang="ru-RU" sz="4400" b="1" dirty="0">
                <a:solidFill>
                  <a:srgbClr val="CCC8E6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Homenaje"/>
              </a:rPr>
              <a:t>Главное меню</a:t>
            </a:r>
          </a:p>
          <a:p>
            <a:endParaRPr lang="ru-RU" dirty="0">
              <a:solidFill>
                <a:schemeClr val="accent3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F8589A-2B1B-0F0B-718E-D4EFEF1A92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7" r="4387"/>
          <a:stretch/>
        </p:blipFill>
        <p:spPr bwMode="auto">
          <a:xfrm>
            <a:off x="1768787" y="1484784"/>
            <a:ext cx="8654425" cy="4556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A6BA1B-3DF6-086F-988B-FEF9A027B5FE}"/>
              </a:ext>
            </a:extLst>
          </p:cNvPr>
          <p:cNvSpPr txBox="1"/>
          <p:nvPr/>
        </p:nvSpPr>
        <p:spPr>
          <a:xfrm>
            <a:off x="593830" y="3327287"/>
            <a:ext cx="3042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endParaRPr lang="ru-RU" dirty="0">
              <a:latin typeface="Montserrat" panose="00000500000000000000" pitchFamily="2" charset="-52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9946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subTitle" idx="8"/>
          </p:nvPr>
        </p:nvSpPr>
        <p:spPr>
          <a:xfrm>
            <a:off x="6303859" y="1445862"/>
            <a:ext cx="3352800" cy="1623463"/>
          </a:xfrm>
          <a:prstGeom prst="round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endParaRPr lang="ru-RU" sz="1600" dirty="0">
              <a:latin typeface="Montserrat" panose="020B0604020202020204" charset="-52"/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sz="1600" dirty="0">
              <a:latin typeface="Montserrat" panose="020B0604020202020204" charset="-52"/>
            </a:endParaRPr>
          </a:p>
        </p:txBody>
      </p:sp>
      <p:grpSp>
        <p:nvGrpSpPr>
          <p:cNvPr id="194" name="Google Shape;194;p28"/>
          <p:cNvGrpSpPr/>
          <p:nvPr/>
        </p:nvGrpSpPr>
        <p:grpSpPr>
          <a:xfrm>
            <a:off x="10787400" y="261733"/>
            <a:ext cx="1654931" cy="1638067"/>
            <a:chOff x="8090550" y="196300"/>
            <a:chExt cx="1241198" cy="1228550"/>
          </a:xfrm>
        </p:grpSpPr>
        <p:sp>
          <p:nvSpPr>
            <p:cNvPr id="195" name="Google Shape;195;p28"/>
            <p:cNvSpPr/>
            <p:nvPr/>
          </p:nvSpPr>
          <p:spPr>
            <a:xfrm>
              <a:off x="8304848" y="397950"/>
              <a:ext cx="1026900" cy="1026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rtl="0"/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96" name="Google Shape;196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90550" y="196300"/>
              <a:ext cx="666283" cy="666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6355F04-B5FD-46A2-B853-91F5A0B7A6CD}"/>
              </a:ext>
            </a:extLst>
          </p:cNvPr>
          <p:cNvSpPr/>
          <p:nvPr/>
        </p:nvSpPr>
        <p:spPr>
          <a:xfrm>
            <a:off x="4207495" y="183056"/>
            <a:ext cx="41927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5F2FA"/>
              </a:buClr>
              <a:buSzPts val="3000"/>
            </a:pPr>
            <a:r>
              <a:rPr lang="en-US" sz="4400" b="1" dirty="0">
                <a:solidFill>
                  <a:srgbClr val="CCC8E6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Homenaje"/>
              </a:rPr>
              <a:t>Wish-</a:t>
            </a:r>
            <a:r>
              <a:rPr lang="ru-RU" sz="4400" b="1" dirty="0">
                <a:solidFill>
                  <a:srgbClr val="CCC8E6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Homenaje"/>
              </a:rPr>
              <a:t>листы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B1DFA-330D-2E12-01E1-57507B2E21EA}"/>
              </a:ext>
            </a:extLst>
          </p:cNvPr>
          <p:cNvSpPr txBox="1"/>
          <p:nvPr/>
        </p:nvSpPr>
        <p:spPr>
          <a:xfrm>
            <a:off x="6614183" y="1697196"/>
            <a:ext cx="3042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-52"/>
              </a:rPr>
              <a:t>Wish-</a:t>
            </a:r>
            <a:r>
              <a:rPr lang="ru-RU" dirty="0">
                <a:latin typeface="Montserrat" panose="00000500000000000000" pitchFamily="2" charset="-52"/>
              </a:rPr>
              <a:t>листы отображаются в профиле пользователя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85DFAC9-0926-5D91-57E8-A6F29B4958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4" r="7454"/>
          <a:stretch/>
        </p:blipFill>
        <p:spPr bwMode="auto">
          <a:xfrm>
            <a:off x="5857333" y="3378764"/>
            <a:ext cx="5999307" cy="3158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A2F917-16DB-214F-387C-17C2980E45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" t="3555" r="2436" b="3555"/>
          <a:stretch/>
        </p:blipFill>
        <p:spPr bwMode="auto">
          <a:xfrm>
            <a:off x="335360" y="1193117"/>
            <a:ext cx="5208093" cy="29108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Google Shape;189;p28">
            <a:extLst>
              <a:ext uri="{FF2B5EF4-FFF2-40B4-BE49-F238E27FC236}">
                <a16:creationId xmlns:a16="http://schemas.microsoft.com/office/drawing/2014/main" id="{28E77E84-D913-5E27-F799-30B109BAAA10}"/>
              </a:ext>
            </a:extLst>
          </p:cNvPr>
          <p:cNvSpPr txBox="1">
            <a:spLocks/>
          </p:cNvSpPr>
          <p:nvPr/>
        </p:nvSpPr>
        <p:spPr>
          <a:xfrm>
            <a:off x="1847528" y="4437112"/>
            <a:ext cx="3352800" cy="1623463"/>
          </a:xfrm>
          <a:prstGeom prst="round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667" b="0" i="0" u="none" strike="noStrike" cap="none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28594" indent="-228594">
              <a:buFont typeface="Arial" panose="020B0604020202020204" pitchFamily="34" charset="0"/>
              <a:buChar char="•"/>
            </a:pPr>
            <a:endParaRPr lang="ru-RU" sz="1600" dirty="0">
              <a:latin typeface="Montserrat" panose="020B0604020202020204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87211-2734-655A-E75F-F054A76FEF5E}"/>
              </a:ext>
            </a:extLst>
          </p:cNvPr>
          <p:cNvSpPr txBox="1"/>
          <p:nvPr/>
        </p:nvSpPr>
        <p:spPr>
          <a:xfrm>
            <a:off x="2002690" y="4787178"/>
            <a:ext cx="3042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Пользователь может создавать любые </a:t>
            </a:r>
            <a:r>
              <a:rPr lang="en-US" dirty="0">
                <a:latin typeface="Montserrat" panose="00000500000000000000" pitchFamily="2" charset="-52"/>
              </a:rPr>
              <a:t>wish-</a:t>
            </a:r>
            <a:r>
              <a:rPr lang="ru-RU" dirty="0">
                <a:latin typeface="Montserrat" panose="00000500000000000000" pitchFamily="2" charset="-52"/>
              </a:rPr>
              <a:t>листы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16AA2518-F47C-94C4-B0E7-614186FBC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>
            <a:extLst>
              <a:ext uri="{FF2B5EF4-FFF2-40B4-BE49-F238E27FC236}">
                <a16:creationId xmlns:a16="http://schemas.microsoft.com/office/drawing/2014/main" id="{C826B917-4A19-8696-37D1-0A319C8716EC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6303859" y="1445862"/>
            <a:ext cx="3352800" cy="1623463"/>
          </a:xfrm>
          <a:prstGeom prst="round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endParaRPr lang="ru-RU" sz="1600" dirty="0">
              <a:latin typeface="Montserrat" panose="020B0604020202020204" charset="-52"/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sz="1600" dirty="0">
              <a:latin typeface="Montserrat" panose="020B0604020202020204" charset="-52"/>
            </a:endParaRPr>
          </a:p>
        </p:txBody>
      </p:sp>
      <p:grpSp>
        <p:nvGrpSpPr>
          <p:cNvPr id="194" name="Google Shape;194;p28">
            <a:extLst>
              <a:ext uri="{FF2B5EF4-FFF2-40B4-BE49-F238E27FC236}">
                <a16:creationId xmlns:a16="http://schemas.microsoft.com/office/drawing/2014/main" id="{C3218664-0392-BA86-2FA8-A03EAE5B03A6}"/>
              </a:ext>
            </a:extLst>
          </p:cNvPr>
          <p:cNvGrpSpPr/>
          <p:nvPr/>
        </p:nvGrpSpPr>
        <p:grpSpPr>
          <a:xfrm>
            <a:off x="10787400" y="261733"/>
            <a:ext cx="1654931" cy="1638067"/>
            <a:chOff x="8090550" y="196300"/>
            <a:chExt cx="1241198" cy="1228550"/>
          </a:xfrm>
        </p:grpSpPr>
        <p:sp>
          <p:nvSpPr>
            <p:cNvPr id="195" name="Google Shape;195;p28">
              <a:extLst>
                <a:ext uri="{FF2B5EF4-FFF2-40B4-BE49-F238E27FC236}">
                  <a16:creationId xmlns:a16="http://schemas.microsoft.com/office/drawing/2014/main" id="{028BFBB5-53B5-3F93-5CA9-E20DD009360C}"/>
                </a:ext>
              </a:extLst>
            </p:cNvPr>
            <p:cNvSpPr/>
            <p:nvPr/>
          </p:nvSpPr>
          <p:spPr>
            <a:xfrm>
              <a:off x="8304848" y="397950"/>
              <a:ext cx="1026900" cy="1026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rtl="0"/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96" name="Google Shape;196;p28">
              <a:extLst>
                <a:ext uri="{FF2B5EF4-FFF2-40B4-BE49-F238E27FC236}">
                  <a16:creationId xmlns:a16="http://schemas.microsoft.com/office/drawing/2014/main" id="{3029051B-CDA9-7BE6-80DE-523E464D7AB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90550" y="196300"/>
              <a:ext cx="666283" cy="666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259A855-28E6-7659-5A2E-DEBAD84DE29A}"/>
              </a:ext>
            </a:extLst>
          </p:cNvPr>
          <p:cNvSpPr/>
          <p:nvPr/>
        </p:nvSpPr>
        <p:spPr>
          <a:xfrm>
            <a:off x="4799856" y="114237"/>
            <a:ext cx="41927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5F2FA"/>
              </a:buClr>
              <a:buSzPts val="3000"/>
            </a:pPr>
            <a:r>
              <a:rPr lang="en-US" sz="4400" b="1" dirty="0">
                <a:solidFill>
                  <a:srgbClr val="CCC8E6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Homenaje"/>
              </a:rPr>
              <a:t>Wish-</a:t>
            </a:r>
            <a:r>
              <a:rPr lang="ru-RU" sz="4400" b="1" dirty="0">
                <a:solidFill>
                  <a:srgbClr val="CCC8E6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Homenaje"/>
              </a:rPr>
              <a:t>ы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1B5EF9-49F6-36D8-732A-66B71B96DA6C}"/>
              </a:ext>
            </a:extLst>
          </p:cNvPr>
          <p:cNvSpPr txBox="1"/>
          <p:nvPr/>
        </p:nvSpPr>
        <p:spPr>
          <a:xfrm>
            <a:off x="6459021" y="1776098"/>
            <a:ext cx="3042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-52"/>
              </a:rPr>
              <a:t>Wish-</a:t>
            </a:r>
            <a:r>
              <a:rPr lang="ru-RU" dirty="0">
                <a:latin typeface="Montserrat" panose="00000500000000000000" pitchFamily="2" charset="-52"/>
              </a:rPr>
              <a:t>ы отображаются по клику на </a:t>
            </a:r>
            <a:r>
              <a:rPr lang="en-US" dirty="0">
                <a:latin typeface="Montserrat" panose="00000500000000000000" pitchFamily="2" charset="-52"/>
              </a:rPr>
              <a:t>wish-</a:t>
            </a:r>
            <a:r>
              <a:rPr lang="ru-RU" dirty="0">
                <a:latin typeface="Montserrat" panose="00000500000000000000" pitchFamily="2" charset="-52"/>
              </a:rPr>
              <a:t>лист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A9D33DD-A0F9-1D86-02F0-3DCED24769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2" b="3752"/>
          <a:stretch/>
        </p:blipFill>
        <p:spPr bwMode="auto">
          <a:xfrm>
            <a:off x="5857333" y="3359043"/>
            <a:ext cx="5818445" cy="30636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16FF25-B6CD-99A6-2A3C-408BA67C42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8" b="7548"/>
          <a:stretch/>
        </p:blipFill>
        <p:spPr bwMode="auto">
          <a:xfrm>
            <a:off x="335360" y="1038397"/>
            <a:ext cx="5208093" cy="29108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Google Shape;189;p28">
            <a:extLst>
              <a:ext uri="{FF2B5EF4-FFF2-40B4-BE49-F238E27FC236}">
                <a16:creationId xmlns:a16="http://schemas.microsoft.com/office/drawing/2014/main" id="{FDAEAAF0-96C7-B92A-936B-598445475FC7}"/>
              </a:ext>
            </a:extLst>
          </p:cNvPr>
          <p:cNvSpPr txBox="1">
            <a:spLocks/>
          </p:cNvSpPr>
          <p:nvPr/>
        </p:nvSpPr>
        <p:spPr>
          <a:xfrm>
            <a:off x="1847528" y="4437112"/>
            <a:ext cx="3352800" cy="1623463"/>
          </a:xfrm>
          <a:prstGeom prst="round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667" b="0" i="0" u="none" strike="noStrike" cap="none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28594" indent="-228594">
              <a:buFont typeface="Arial" panose="020B0604020202020204" pitchFamily="34" charset="0"/>
              <a:buChar char="•"/>
            </a:pPr>
            <a:endParaRPr lang="ru-RU" sz="1600" dirty="0">
              <a:latin typeface="Montserrat" panose="020B0604020202020204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4C3952-3333-D5E7-A6B7-35B22C8E174E}"/>
              </a:ext>
            </a:extLst>
          </p:cNvPr>
          <p:cNvSpPr txBox="1"/>
          <p:nvPr/>
        </p:nvSpPr>
        <p:spPr>
          <a:xfrm>
            <a:off x="2002690" y="4787178"/>
            <a:ext cx="3042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Пользователь может создавать любые </a:t>
            </a:r>
            <a:r>
              <a:rPr lang="en-US" dirty="0">
                <a:latin typeface="Montserrat" panose="00000500000000000000" pitchFamily="2" charset="-52"/>
              </a:rPr>
              <a:t>wish-</a:t>
            </a:r>
            <a:r>
              <a:rPr lang="ru-RU" dirty="0">
                <a:latin typeface="Montserrat" panose="00000500000000000000" pitchFamily="2" charset="-52"/>
              </a:rPr>
              <a:t>ы </a:t>
            </a:r>
          </a:p>
        </p:txBody>
      </p:sp>
    </p:spTree>
    <p:extLst>
      <p:ext uri="{BB962C8B-B14F-4D97-AF65-F5344CB8AC3E}">
        <p14:creationId xmlns:p14="http://schemas.microsoft.com/office/powerpoint/2010/main" val="68474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6B9FE899-D3FE-2006-7C85-3476F4C93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8">
            <a:extLst>
              <a:ext uri="{FF2B5EF4-FFF2-40B4-BE49-F238E27FC236}">
                <a16:creationId xmlns:a16="http://schemas.microsoft.com/office/drawing/2014/main" id="{B7018BD7-492B-DEB5-A1A3-94A86D4D36AE}"/>
              </a:ext>
            </a:extLst>
          </p:cNvPr>
          <p:cNvGrpSpPr/>
          <p:nvPr/>
        </p:nvGrpSpPr>
        <p:grpSpPr>
          <a:xfrm>
            <a:off x="10787400" y="261733"/>
            <a:ext cx="1654931" cy="1638067"/>
            <a:chOff x="8090550" y="196300"/>
            <a:chExt cx="1241198" cy="1228550"/>
          </a:xfrm>
        </p:grpSpPr>
        <p:sp>
          <p:nvSpPr>
            <p:cNvPr id="195" name="Google Shape;195;p28">
              <a:extLst>
                <a:ext uri="{FF2B5EF4-FFF2-40B4-BE49-F238E27FC236}">
                  <a16:creationId xmlns:a16="http://schemas.microsoft.com/office/drawing/2014/main" id="{3BC32AD5-6B99-767D-3128-CA3DD5DC2572}"/>
                </a:ext>
              </a:extLst>
            </p:cNvPr>
            <p:cNvSpPr/>
            <p:nvPr/>
          </p:nvSpPr>
          <p:spPr>
            <a:xfrm>
              <a:off x="8304848" y="397950"/>
              <a:ext cx="1026900" cy="1026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rtl="0"/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96" name="Google Shape;196;p28">
              <a:extLst>
                <a:ext uri="{FF2B5EF4-FFF2-40B4-BE49-F238E27FC236}">
                  <a16:creationId xmlns:a16="http://schemas.microsoft.com/office/drawing/2014/main" id="{1E1DB513-D0F1-7845-1BF9-96247495E9F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90550" y="196300"/>
              <a:ext cx="666283" cy="666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BD36DDF-FB65-535D-687F-841525AD78FE}"/>
              </a:ext>
            </a:extLst>
          </p:cNvPr>
          <p:cNvSpPr/>
          <p:nvPr/>
        </p:nvSpPr>
        <p:spPr>
          <a:xfrm>
            <a:off x="2207568" y="212783"/>
            <a:ext cx="878497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5F2FA"/>
              </a:buClr>
              <a:buSzPts val="3000"/>
            </a:pPr>
            <a:r>
              <a:rPr lang="ru-RU" sz="4400" b="1" dirty="0">
                <a:solidFill>
                  <a:srgbClr val="CCC8E6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Homenaje"/>
              </a:rPr>
              <a:t>Функция «брони» подарков</a:t>
            </a:r>
          </a:p>
          <a:p>
            <a:endParaRPr lang="ru-RU" dirty="0">
              <a:solidFill>
                <a:schemeClr val="accent3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4A15FE-675C-DD25-65B6-7BF1897989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" r="590"/>
          <a:stretch/>
        </p:blipFill>
        <p:spPr bwMode="auto">
          <a:xfrm>
            <a:off x="1415480" y="1366575"/>
            <a:ext cx="8654425" cy="4556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198674-98D2-A1FE-167C-D08F54111B6B}"/>
              </a:ext>
            </a:extLst>
          </p:cNvPr>
          <p:cNvSpPr txBox="1"/>
          <p:nvPr/>
        </p:nvSpPr>
        <p:spPr>
          <a:xfrm>
            <a:off x="593830" y="3327287"/>
            <a:ext cx="3042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endParaRPr lang="ru-RU" dirty="0">
              <a:latin typeface="Montserrat" panose="00000500000000000000" pitchFamily="2" charset="-52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8817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sign Inspiration Business Plan by Slidesgo">
  <a:themeElements>
    <a:clrScheme name="Simple Light">
      <a:dk1>
        <a:srgbClr val="F5F2FA"/>
      </a:dk1>
      <a:lt1>
        <a:srgbClr val="0B0811"/>
      </a:lt1>
      <a:dk2>
        <a:srgbClr val="CCC8E6"/>
      </a:dk2>
      <a:lt2>
        <a:srgbClr val="A289CA"/>
      </a:lt2>
      <a:accent1>
        <a:srgbClr val="F7AC4F"/>
      </a:accent1>
      <a:accent2>
        <a:srgbClr val="CF633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71</Words>
  <Application>Microsoft Office PowerPoint</Application>
  <DocSecurity>0</DocSecurity>
  <PresentationFormat>Широкоэкранный</PresentationFormat>
  <Paragraphs>13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7" baseType="lpstr">
      <vt:lpstr>Arial</vt:lpstr>
      <vt:lpstr>Calibri</vt:lpstr>
      <vt:lpstr>Cambria Math</vt:lpstr>
      <vt:lpstr>Homenaje</vt:lpstr>
      <vt:lpstr>Montserrat</vt:lpstr>
      <vt:lpstr>Raleway</vt:lpstr>
      <vt:lpstr>Symbol</vt:lpstr>
      <vt:lpstr>Times New Roman</vt:lpstr>
      <vt:lpstr>Wingdings</vt:lpstr>
      <vt:lpstr>Office Theme</vt:lpstr>
      <vt:lpstr>Design Inspiration Business Plan by Slidesgo</vt:lpstr>
      <vt:lpstr>Сайт для создания wish-листов «Wishare»</vt:lpstr>
      <vt:lpstr>  Идея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cp:lastModifiedBy>Татьяна Никонова</cp:lastModifiedBy>
  <cp:revision>14</cp:revision>
  <dcterms:created xsi:type="dcterms:W3CDTF">2023-08-25T13:22:51Z</dcterms:created>
  <dcterms:modified xsi:type="dcterms:W3CDTF">2025-04-21T11:09:35Z</dcterms:modified>
  <cp:category/>
  <dc:identifier/>
  <cp:contentStatus/>
  <dc:language>ru-RU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