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61" r:id="rId3"/>
    <p:sldId id="306" r:id="rId4"/>
    <p:sldId id="308" r:id="rId5"/>
    <p:sldId id="258" r:id="rId6"/>
    <p:sldId id="309" r:id="rId7"/>
    <p:sldId id="310" r:id="rId8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08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6D9D-51FC-4F6D-BC94-048EF7B8A9BC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18A7-A13D-4FE5-A987-FCED6DB0E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B4BEBDD-6D6B-6E6B-A2EF-43D18E9D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67554E80-0D0F-375A-BA46-05D368E26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0E8E3F6A-1DC3-4193-8729-1B9988830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92FDB87-B83F-55E2-6AFA-337A0260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3EBA85BD-DB42-73AD-B9F8-BB7B6DC05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38FAC820-7BB0-CB61-A763-26454D464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6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C9F976C-98E9-635B-5080-85C4E506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5C42D8AD-D80E-9A0A-B6B0-AA31599E2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D41C6DC0-C573-4D0D-14AC-AD9D6B00D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7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77000" y="880708"/>
            <a:ext cx="6038400" cy="42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64400" y="5133533"/>
            <a:ext cx="5663600" cy="63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11184635" y="45559"/>
            <a:ext cx="1820052" cy="189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29168" y="5333100"/>
            <a:ext cx="1953616" cy="2278267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9033" y="2926667"/>
            <a:ext cx="5415200" cy="2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719333"/>
            <a:ext cx="213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-53833" y="2369367"/>
            <a:ext cx="5013200" cy="501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"/>
          <p:cNvSpPr/>
          <p:nvPr/>
        </p:nvSpPr>
        <p:spPr>
          <a:xfrm>
            <a:off x="11241035" y="719333"/>
            <a:ext cx="2031200" cy="2031200"/>
          </a:xfrm>
          <a:prstGeom prst="ellipse">
            <a:avLst/>
          </a:prstGeom>
          <a:solidFill>
            <a:srgbClr val="F5F2FA">
              <a:alpha val="182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52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0967" y="2605267"/>
            <a:ext cx="47468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0967" y="1462533"/>
            <a:ext cx="4987200" cy="11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369633" y="1046833"/>
            <a:ext cx="5889600" cy="588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143036" y="-769849"/>
            <a:ext cx="2278461" cy="2558500"/>
            <a:chOff x="107277" y="-577387"/>
            <a:chExt cx="1708846" cy="1918875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276250" flipH="1">
              <a:off x="206756" y="-16774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789223" y="-5773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4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13000" y="188650"/>
            <a:ext cx="4330032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10890070" y="4931718"/>
            <a:ext cx="2073933" cy="2800567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0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11021301" y="155933"/>
            <a:ext cx="1953616" cy="2278267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1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5464900"/>
            <a:ext cx="10272000" cy="65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87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870807" y="-1180824"/>
            <a:ext cx="13724395" cy="8038824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98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614683" y="100767"/>
            <a:ext cx="1989685" cy="218420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10242479" y="4784138"/>
            <a:ext cx="1808653" cy="188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1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80271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3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33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67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67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000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4559033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8158067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960000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559033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8158067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9167" y="6218883"/>
            <a:ext cx="4330032" cy="5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504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939637" y="1367033"/>
            <a:ext cx="8515927" cy="34224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Игра-тренажер для развития</a:t>
            </a:r>
            <a:b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 скорости печати «</a:t>
            </a:r>
            <a:r>
              <a:rPr lang="ru-RU" sz="6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Typario</a:t>
            </a: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416301" y="5981700"/>
            <a:ext cx="5912836" cy="4745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ru-RU" dirty="0" err="1"/>
              <a:t>Багинян</a:t>
            </a:r>
            <a:r>
              <a:rPr lang="ru-RU" dirty="0"/>
              <a:t> Артур, Никонова Татьяна</a:t>
            </a: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471757" y="1007875"/>
            <a:ext cx="2650712" cy="71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936056" y="2733828"/>
            <a:ext cx="4746800" cy="31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ru-RU" sz="2133" dirty="0">
                <a:latin typeface="Montserrat" panose="00000500000000000000" pitchFamily="2" charset="-52"/>
              </a:rPr>
              <a:t>Создать тренажер, который поможет прокачать навык слепой печати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955117" y="1009952"/>
            <a:ext cx="4987200" cy="11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 Идея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155" r="11155"/>
          <a:stretch/>
        </p:blipFill>
        <p:spPr>
          <a:xfrm>
            <a:off x="5863593" y="1745882"/>
            <a:ext cx="5889600" cy="3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869" y="4314828"/>
            <a:ext cx="1886000" cy="188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40D89E2-1933-47AE-1EC3-2A796C8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A3650C46-0A5F-2EB9-198E-0D77C331E2C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9159B8A4-37FA-F60E-69AD-675DBDBB415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560F78EF-A625-8438-B105-2D58C9ED12AE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94F43CC6-EB2E-8729-D185-9F3CF6A9B4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A8381C8-B2A6-4CDD-FCC2-E49991700AEC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8589A-2B1B-0F0B-718E-D4EFEF1A9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1875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6BA1B-3DF6-086F-988B-FEF9A027B5FE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язык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94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/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355F04-B5FD-46A2-B853-91F5A0B7A6CD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15850-006D-AC24-A483-7B1B8D603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1660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B1DFA-330D-2E12-01E1-57507B2E21EA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уровень сложности игры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DBA8FB98-760D-2B07-6E2D-4E750462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3ABCB555-E2BC-4637-C483-77E35C6ABA0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2466387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32813309-141C-6277-109D-DE5108CEB950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2A9DE3AB-9280-6D8D-C350-AD6DD536A536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411422F1-6FEF-50D2-5068-1BCA040C22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1BB93C-C784-50D4-E271-9EA9C6044AEF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         Игра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85B634-C568-7F82-FBD1-CE3C9F6117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r="2387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0B08C-6C06-AB59-63A1-909F53564F20}"/>
              </a:ext>
            </a:extLst>
          </p:cNvPr>
          <p:cNvSpPr txBox="1"/>
          <p:nvPr/>
        </p:nvSpPr>
        <p:spPr>
          <a:xfrm>
            <a:off x="593830" y="3327287"/>
            <a:ext cx="3042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Проверка правильности ввода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Подсчет очков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Сохранение личного рекорда</a:t>
            </a:r>
          </a:p>
        </p:txBody>
      </p:sp>
    </p:spTree>
    <p:extLst>
      <p:ext uri="{BB962C8B-B14F-4D97-AF65-F5344CB8AC3E}">
        <p14:creationId xmlns:p14="http://schemas.microsoft.com/office/powerpoint/2010/main" val="296673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C04CCD5B-80AF-837E-8A60-B0ED1022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FF644360-044B-A6EE-B16E-4A3E10D62CA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962331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5FBF811B-92A7-E3C6-6F40-A74CA1DD51C4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93BE05C7-79A3-DD4B-5F9E-728D291AF5D4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2BE4A3EA-BA73-4898-714D-68C0CC19A1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7E2694-B9DB-F6CD-B62C-9EBCE5E79AD1}"/>
              </a:ext>
            </a:extLst>
          </p:cNvPr>
          <p:cNvSpPr/>
          <p:nvPr/>
        </p:nvSpPr>
        <p:spPr>
          <a:xfrm>
            <a:off x="2423592" y="344804"/>
            <a:ext cx="558947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         Финальное окно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9BDE96-ABE9-671C-BF52-DC2F067C8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r="945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D2EAC-7924-373E-A4CB-50ECB15F5FE8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Вывод лучшего результата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Кнопки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20687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56</Words>
  <Application>Microsoft Office PowerPoint</Application>
  <DocSecurity>0</DocSecurity>
  <PresentationFormat>Широкоэкранный</PresentationFormat>
  <Paragraphs>16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 Math</vt:lpstr>
      <vt:lpstr>Homenaje</vt:lpstr>
      <vt:lpstr>Montserrat</vt:lpstr>
      <vt:lpstr>Raleway</vt:lpstr>
      <vt:lpstr>Symbol</vt:lpstr>
      <vt:lpstr>Times New Roman</vt:lpstr>
      <vt:lpstr>Wingdings</vt:lpstr>
      <vt:lpstr>Office Theme</vt:lpstr>
      <vt:lpstr>Design Inspiration Business Plan by Slidesgo</vt:lpstr>
      <vt:lpstr>Игра-тренажер для развития  скорости печати «Typario»</vt:lpstr>
      <vt:lpstr>  Идея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Татьяна Никонова</cp:lastModifiedBy>
  <cp:revision>11</cp:revision>
  <dcterms:created xsi:type="dcterms:W3CDTF">2023-08-25T13:22:51Z</dcterms:created>
  <dcterms:modified xsi:type="dcterms:W3CDTF">2025-02-02T10:44:11Z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