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ru-RU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5" d="102"/>
          <a:sy n="99" d="101"/>
        </p:scale>
        <p:origin x="112" y="112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0443820A-0E64-48F8-9055-FF0DD326791F}" type="slidenum">
              <a:rPr/>
              <a:t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43333E65-E319-423D-A2F3-391F9AD0C527}" type="slidenum">
              <a:rPr/>
              <a:t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9A71CA36-5B07-4E7D-959F-2DAA2C004824}" type="slidenum">
              <a:rPr/>
              <a:t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 bwMode="auto"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 bwMode="auto"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 bwMode="auto"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 bwMode="auto"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C69DE03-561F-4E27-872C-F6EF2C2AABB2}" type="slidenum">
              <a:rPr/>
              <a:t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DBAF7565-BD3D-4988-BF27-19ACCF1FF09C}" type="slidenum">
              <a:rPr/>
              <a:t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BADD4291-E64D-4ACE-9606-872F71F26F53}" type="slidenum">
              <a:rPr/>
              <a:t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7848800-600E-4D7C-8C16-56913FC2CB79}" type="slidenum">
              <a:rPr/>
              <a:t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83F740C6-2FCF-4DC5-BD09-D174C89031A2}" type="slidenum">
              <a:rPr/>
              <a:t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 bwMode="auto">
          <a:xfrm>
            <a:off x="1523880" y="1122480"/>
            <a:ext cx="9142920" cy="1106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24CE1E4F-90CD-444A-9102-28A7F8C6D4A3}" type="slidenum">
              <a:rPr/>
              <a:t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54B77554-3C92-4FB0-A5BA-1538CE874445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CE45E5D0-7D09-4149-8883-20EC63A466B5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C5258FE-DB84-45B9-9B37-2835BC5834A2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 bwMode="auto"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 bwMode="auto"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5A182F08-8818-4767-99C4-3366E5EE4C41}" type="slidenum"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/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 bwMode="auto"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 bwMode="auto">
          <a:xfrm>
            <a:off x="1476255" y="436679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 algn="ctr">
              <a:buNone/>
              <a:defRPr/>
            </a:pPr>
            <a:r>
              <a:rPr sz="36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  <a:t>Игра-тренажер для развития</a:t>
            </a:r>
            <a:br>
              <a:rPr sz="36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</a:br>
            <a:r>
              <a:rPr sz="36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  <a:t> скорости печати «Typario»</a:t>
            </a:r>
            <a:endParaRPr sz="3600" b="0" strike="noStrike" spc="-1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 bwMode="auto">
          <a:xfrm>
            <a:off x="1523880" y="3602160"/>
            <a:ext cx="9142920" cy="1654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 algn="ctr">
              <a:buNone/>
              <a:defRPr/>
            </a:pPr>
            <a:r>
              <a:rPr sz="24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  <a:t>Багинян Артур, Никонова Татьяна</a:t>
            </a:r>
            <a:endParaRPr sz="2400" b="0" strike="noStrike" spc="-1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R7-Office/2024.1.1.375</Application>
  <DocSecurity>0</DocSecurity>
  <PresentationFormat/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dc:identifier/>
  <dc:language>ru-RU</dc:language>
  <cp:lastModifiedBy>Татьяна Никонова</cp:lastModifiedBy>
  <cp:revision>4</cp:revision>
  <dcterms:created xsi:type="dcterms:W3CDTF">2023-08-25T13:22:51Z</dcterms:created>
  <dcterms:modified xsi:type="dcterms:W3CDTF">2025-01-27T17:44:41Z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</vt:i4>
  </property>
</Properties>
</file>