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7"/>
  </p:notesMasterIdLst>
  <p:sldIdLst>
    <p:sldId id="261" r:id="rId3"/>
    <p:sldId id="306" r:id="rId4"/>
    <p:sldId id="308" r:id="rId5"/>
    <p:sldId id="258" r:id="rId6"/>
  </p:sldIdLst>
  <p:sldSz cx="12192000" cy="6858000"/>
  <p:notesSz cx="12192000" cy="6858000"/>
  <p:defaultTextStyle>
    <a:defPPr>
      <a:defRPr lang="ru-RU"/>
    </a:def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8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708" y="2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76D9D-51FC-4F6D-BC94-048EF7B8A9BC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518A7-A13D-4FE5-A987-FCED6DB0E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429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FB4BEBDD-6D6B-6E6B-A2EF-43D18E9D7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431007ba2_0_215:notes">
            <a:extLst>
              <a:ext uri="{FF2B5EF4-FFF2-40B4-BE49-F238E27FC236}">
                <a16:creationId xmlns:a16="http://schemas.microsoft.com/office/drawing/2014/main" id="{67554E80-0D0F-375A-BA46-05D368E263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431007ba2_0_215:notes">
            <a:extLst>
              <a:ext uri="{FF2B5EF4-FFF2-40B4-BE49-F238E27FC236}">
                <a16:creationId xmlns:a16="http://schemas.microsoft.com/office/drawing/2014/main" id="{0E8E3F6A-1DC3-4193-8729-1B99888304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2545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0443820A-0E64-48F8-9055-FF0DD326791F}" type="slidenum">
              <a:r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verTx" preserve="1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43333E65-E319-423D-A2F3-391F9AD0C527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fourObj" preserve="1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9A71CA36-5B07-4E7D-959F-2DAA2C004824}" type="slidenum">
              <a:r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 bwMode="auto"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 bwMode="auto"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 bwMode="auto"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 bwMode="auto"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EC69DE03-561F-4E27-872C-F6EF2C2AABB2}" type="slidenum">
              <a:r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077000" y="880708"/>
            <a:ext cx="6038400" cy="42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264400" y="5133533"/>
            <a:ext cx="5663600" cy="63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425386">
            <a:off x="11184635" y="45559"/>
            <a:ext cx="1820052" cy="18978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oogle Shape;12;p2"/>
          <p:cNvGrpSpPr/>
          <p:nvPr/>
        </p:nvGrpSpPr>
        <p:grpSpPr>
          <a:xfrm>
            <a:off x="129168" y="5333100"/>
            <a:ext cx="1953616" cy="2278267"/>
            <a:chOff x="96876" y="3999825"/>
            <a:chExt cx="1465212" cy="1708700"/>
          </a:xfrm>
        </p:grpSpPr>
        <p:pic>
          <p:nvPicPr>
            <p:cNvPr id="13" name="Google Shape;13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6876" y="3999825"/>
              <a:ext cx="878100" cy="878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Google Shape;14;p2"/>
            <p:cNvSpPr/>
            <p:nvPr/>
          </p:nvSpPr>
          <p:spPr>
            <a:xfrm>
              <a:off x="307188" y="4453625"/>
              <a:ext cx="1254900" cy="1254900"/>
            </a:xfrm>
            <a:prstGeom prst="ellipse">
              <a:avLst/>
            </a:prstGeom>
            <a:solidFill>
              <a:srgbClr val="F5F2FA">
                <a:alpha val="182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899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399033" y="2926667"/>
            <a:ext cx="5415200" cy="29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950967" y="719333"/>
            <a:ext cx="21368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i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>
            <a:spLocks noGrp="1"/>
          </p:cNvSpPr>
          <p:nvPr>
            <p:ph type="pic" idx="3"/>
          </p:nvPr>
        </p:nvSpPr>
        <p:spPr>
          <a:xfrm>
            <a:off x="-53833" y="2369367"/>
            <a:ext cx="5013200" cy="5013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" name="Google Shape;19;p3"/>
          <p:cNvSpPr/>
          <p:nvPr/>
        </p:nvSpPr>
        <p:spPr>
          <a:xfrm>
            <a:off x="11241035" y="719333"/>
            <a:ext cx="2031200" cy="2031200"/>
          </a:xfrm>
          <a:prstGeom prst="ellipse">
            <a:avLst/>
          </a:prstGeom>
          <a:solidFill>
            <a:srgbClr val="F5F2FA">
              <a:alpha val="1824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895231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950967" y="2605267"/>
            <a:ext cx="4746800" cy="31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950967" y="1462533"/>
            <a:ext cx="4987200" cy="11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>
            <a:spLocks noGrp="1"/>
          </p:cNvSpPr>
          <p:nvPr>
            <p:ph type="pic" idx="2"/>
          </p:nvPr>
        </p:nvSpPr>
        <p:spPr>
          <a:xfrm>
            <a:off x="6369633" y="1046833"/>
            <a:ext cx="5889600" cy="5889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42" name="Google Shape;42;p7"/>
          <p:cNvGrpSpPr/>
          <p:nvPr/>
        </p:nvGrpSpPr>
        <p:grpSpPr>
          <a:xfrm>
            <a:off x="143036" y="-769849"/>
            <a:ext cx="2278461" cy="2558500"/>
            <a:chOff x="107277" y="-577387"/>
            <a:chExt cx="1708846" cy="1918875"/>
          </a:xfrm>
        </p:grpSpPr>
        <p:pic>
          <p:nvPicPr>
            <p:cNvPr id="43" name="Google Shape;43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10276250" flipH="1">
              <a:off x="206756" y="-167746"/>
              <a:ext cx="1356491" cy="14144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" name="Google Shape;44;p7"/>
            <p:cNvSpPr/>
            <p:nvPr/>
          </p:nvSpPr>
          <p:spPr>
            <a:xfrm>
              <a:off x="789223" y="-577387"/>
              <a:ext cx="1026900" cy="1026900"/>
            </a:xfrm>
            <a:prstGeom prst="ellipse">
              <a:avLst/>
            </a:prstGeom>
            <a:solidFill>
              <a:srgbClr val="F5F2FA">
                <a:alpha val="182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3241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pic>
        <p:nvPicPr>
          <p:cNvPr id="47" name="Google Shape;4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13000" y="188650"/>
            <a:ext cx="4330032" cy="530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" name="Google Shape;48;p8"/>
          <p:cNvGrpSpPr/>
          <p:nvPr/>
        </p:nvGrpSpPr>
        <p:grpSpPr>
          <a:xfrm>
            <a:off x="10890070" y="4931718"/>
            <a:ext cx="2073933" cy="2800567"/>
            <a:chOff x="260677" y="-647987"/>
            <a:chExt cx="1555450" cy="2100425"/>
          </a:xfrm>
        </p:grpSpPr>
        <p:pic>
          <p:nvPicPr>
            <p:cNvPr id="49" name="Google Shape;49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10276250" flipH="1">
              <a:off x="360156" y="-56796"/>
              <a:ext cx="1356491" cy="14144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" name="Google Shape;50;p8"/>
            <p:cNvSpPr/>
            <p:nvPr/>
          </p:nvSpPr>
          <p:spPr>
            <a:xfrm>
              <a:off x="617773" y="-647987"/>
              <a:ext cx="1026900" cy="1026900"/>
            </a:xfrm>
            <a:prstGeom prst="ellipse">
              <a:avLst/>
            </a:prstGeom>
            <a:solidFill>
              <a:srgbClr val="F5F2FA">
                <a:alpha val="182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4309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54" name="Google Shape;54;p9"/>
          <p:cNvGrpSpPr/>
          <p:nvPr/>
        </p:nvGrpSpPr>
        <p:grpSpPr>
          <a:xfrm>
            <a:off x="11021301" y="155933"/>
            <a:ext cx="1953616" cy="2278267"/>
            <a:chOff x="96876" y="3999825"/>
            <a:chExt cx="1465212" cy="1708700"/>
          </a:xfrm>
        </p:grpSpPr>
        <p:pic>
          <p:nvPicPr>
            <p:cNvPr id="55" name="Google Shape;55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96876" y="3999825"/>
              <a:ext cx="878100" cy="878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" name="Google Shape;56;p9"/>
            <p:cNvSpPr/>
            <p:nvPr/>
          </p:nvSpPr>
          <p:spPr>
            <a:xfrm>
              <a:off x="307188" y="4453625"/>
              <a:ext cx="1254900" cy="1254900"/>
            </a:xfrm>
            <a:prstGeom prst="ellipse">
              <a:avLst/>
            </a:prstGeom>
            <a:solidFill>
              <a:srgbClr val="F5F2FA">
                <a:alpha val="182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66199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960000" y="5464900"/>
            <a:ext cx="10272000" cy="651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6873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658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DBAF7565-BD3D-4988-BF27-19ACCF1FF09C}" type="slidenum">
              <a:rPr/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1"/>
          <p:cNvGrpSpPr/>
          <p:nvPr/>
        </p:nvGrpSpPr>
        <p:grpSpPr>
          <a:xfrm>
            <a:off x="-870807" y="-1180824"/>
            <a:ext cx="13724395" cy="8038824"/>
            <a:chOff x="-653105" y="-885618"/>
            <a:chExt cx="10293296" cy="6029118"/>
          </a:xfrm>
        </p:grpSpPr>
        <p:sp>
          <p:nvSpPr>
            <p:cNvPr id="147" name="Google Shape;147;p21"/>
            <p:cNvSpPr/>
            <p:nvPr/>
          </p:nvSpPr>
          <p:spPr>
            <a:xfrm>
              <a:off x="8430775" y="-129225"/>
              <a:ext cx="1151100" cy="1151100"/>
            </a:xfrm>
            <a:prstGeom prst="ellipse">
              <a:avLst/>
            </a:prstGeom>
            <a:solidFill>
              <a:srgbClr val="F5F2FA">
                <a:alpha val="182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48" name="Google Shape;148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-10363406" flipH="1">
              <a:off x="-626988" y="4481031"/>
              <a:ext cx="1988030" cy="5387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21"/>
            <p:cNvPicPr preferRelativeResize="0"/>
            <p:nvPr/>
          </p:nvPicPr>
          <p:blipFill rotWithShape="1">
            <a:blip r:embed="rId3">
              <a:alphaModFix/>
            </a:blip>
            <a:srcRect r="39737"/>
            <a:stretch/>
          </p:blipFill>
          <p:spPr>
            <a:xfrm rot="-1827177">
              <a:off x="7134094" y="-354405"/>
              <a:ext cx="2393990" cy="109400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1279833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2"/>
          <p:cNvGrpSpPr/>
          <p:nvPr/>
        </p:nvGrpSpPr>
        <p:grpSpPr>
          <a:xfrm>
            <a:off x="-614683" y="100767"/>
            <a:ext cx="1989685" cy="2184200"/>
            <a:chOff x="-541687" y="156250"/>
            <a:chExt cx="1492264" cy="1638150"/>
          </a:xfrm>
        </p:grpSpPr>
        <p:pic>
          <p:nvPicPr>
            <p:cNvPr id="152" name="Google Shape;152;p2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72476" y="156250"/>
              <a:ext cx="878101" cy="878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22"/>
            <p:cNvSpPr/>
            <p:nvPr/>
          </p:nvSpPr>
          <p:spPr>
            <a:xfrm>
              <a:off x="-541687" y="539500"/>
              <a:ext cx="1254900" cy="1254900"/>
            </a:xfrm>
            <a:prstGeom prst="ellipse">
              <a:avLst/>
            </a:prstGeom>
            <a:solidFill>
              <a:srgbClr val="F5F2FA">
                <a:alpha val="182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59571" flipH="1">
            <a:off x="10242479" y="4784138"/>
            <a:ext cx="1808653" cy="18859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47171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1899805"/>
            <a:ext cx="136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3" hasCustomPrompt="1"/>
          </p:nvPr>
        </p:nvSpPr>
        <p:spPr>
          <a:xfrm>
            <a:off x="960000" y="3780271"/>
            <a:ext cx="136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4" hasCustomPrompt="1"/>
          </p:nvPr>
        </p:nvSpPr>
        <p:spPr>
          <a:xfrm>
            <a:off x="4559033" y="1899805"/>
            <a:ext cx="136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5" hasCustomPrompt="1"/>
          </p:nvPr>
        </p:nvSpPr>
        <p:spPr>
          <a:xfrm>
            <a:off x="4559033" y="3780267"/>
            <a:ext cx="136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6" hasCustomPrompt="1"/>
          </p:nvPr>
        </p:nvSpPr>
        <p:spPr>
          <a:xfrm>
            <a:off x="8158067" y="1899805"/>
            <a:ext cx="136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7" hasCustomPrompt="1"/>
          </p:nvPr>
        </p:nvSpPr>
        <p:spPr>
          <a:xfrm>
            <a:off x="8158067" y="3780267"/>
            <a:ext cx="136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960000" y="2598205"/>
            <a:ext cx="2696400" cy="888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667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8"/>
          </p:nvPr>
        </p:nvSpPr>
        <p:spPr>
          <a:xfrm>
            <a:off x="4559033" y="2598205"/>
            <a:ext cx="2696400" cy="888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9"/>
          </p:nvPr>
        </p:nvSpPr>
        <p:spPr>
          <a:xfrm>
            <a:off x="8158067" y="2598205"/>
            <a:ext cx="2696400" cy="888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667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3"/>
          </p:nvPr>
        </p:nvSpPr>
        <p:spPr>
          <a:xfrm>
            <a:off x="960000" y="4478605"/>
            <a:ext cx="2696400" cy="888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667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4"/>
          </p:nvPr>
        </p:nvSpPr>
        <p:spPr>
          <a:xfrm>
            <a:off x="4559033" y="4478605"/>
            <a:ext cx="2696400" cy="888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5"/>
          </p:nvPr>
        </p:nvSpPr>
        <p:spPr>
          <a:xfrm>
            <a:off x="8158067" y="4478605"/>
            <a:ext cx="2696400" cy="888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667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49167" y="6218883"/>
            <a:ext cx="4330032" cy="530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4373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BADD4291-E64D-4ACE-9606-872F71F26F53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E7848800-600E-4D7C-8C16-56913FC2CB79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83F740C6-2FCF-4DC5-BD09-D174C89031A2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nly" preserve="1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 bwMode="auto">
          <a:xfrm>
            <a:off x="1523880" y="1122480"/>
            <a:ext cx="9142920" cy="1106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24CE1E4F-90CD-444A-9102-28A7F8C6D4A3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AndObj" preserve="1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54B77554-3C92-4FB0-A5BA-1538CE874445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AndTwoObj" preserve="1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CE45E5D0-7D09-4149-8883-20EC63A466B5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OverTx" preserve="1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EC5258FE-DB84-45B9-9B37-2835BC5834A2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 bwMode="auto"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 bwMode="auto"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5A182F08-8818-4767-99C4-3366E5EE4C41}" type="slidenum"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 bwMode="auto"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omenaje"/>
              <a:buNone/>
              <a:defRPr sz="3600" b="1">
                <a:solidFill>
                  <a:schemeClr val="dk1"/>
                </a:solidFill>
                <a:latin typeface="Homenaje"/>
                <a:ea typeface="Homenaje"/>
                <a:cs typeface="Homenaje"/>
                <a:sym typeface="Homenaj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omenaje"/>
              <a:buNone/>
              <a:defRPr sz="3600" b="1">
                <a:solidFill>
                  <a:schemeClr val="dk1"/>
                </a:solidFill>
                <a:latin typeface="Homenaje"/>
                <a:ea typeface="Homenaje"/>
                <a:cs typeface="Homenaje"/>
                <a:sym typeface="Homenaj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omenaje"/>
              <a:buNone/>
              <a:defRPr sz="3600" b="1">
                <a:solidFill>
                  <a:schemeClr val="dk1"/>
                </a:solidFill>
                <a:latin typeface="Homenaje"/>
                <a:ea typeface="Homenaje"/>
                <a:cs typeface="Homenaje"/>
                <a:sym typeface="Homenaj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omenaje"/>
              <a:buNone/>
              <a:defRPr sz="3600" b="1">
                <a:solidFill>
                  <a:schemeClr val="dk1"/>
                </a:solidFill>
                <a:latin typeface="Homenaje"/>
                <a:ea typeface="Homenaje"/>
                <a:cs typeface="Homenaje"/>
                <a:sym typeface="Homenaj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omenaje"/>
              <a:buNone/>
              <a:defRPr sz="3600" b="1">
                <a:solidFill>
                  <a:schemeClr val="dk1"/>
                </a:solidFill>
                <a:latin typeface="Homenaje"/>
                <a:ea typeface="Homenaje"/>
                <a:cs typeface="Homenaje"/>
                <a:sym typeface="Homenaj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omenaje"/>
              <a:buNone/>
              <a:defRPr sz="3600" b="1">
                <a:solidFill>
                  <a:schemeClr val="dk1"/>
                </a:solidFill>
                <a:latin typeface="Homenaje"/>
                <a:ea typeface="Homenaje"/>
                <a:cs typeface="Homenaje"/>
                <a:sym typeface="Homenaj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omenaje"/>
              <a:buNone/>
              <a:defRPr sz="3600" b="1">
                <a:solidFill>
                  <a:schemeClr val="dk1"/>
                </a:solidFill>
                <a:latin typeface="Homenaje"/>
                <a:ea typeface="Homenaje"/>
                <a:cs typeface="Homenaje"/>
                <a:sym typeface="Homenaj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omenaje"/>
              <a:buNone/>
              <a:defRPr sz="3600" b="1">
                <a:solidFill>
                  <a:schemeClr val="dk1"/>
                </a:solidFill>
                <a:latin typeface="Homenaje"/>
                <a:ea typeface="Homenaje"/>
                <a:cs typeface="Homenaje"/>
                <a:sym typeface="Homenaj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omenaje"/>
              <a:buNone/>
              <a:defRPr sz="3600" b="1">
                <a:solidFill>
                  <a:schemeClr val="dk1"/>
                </a:solidFill>
                <a:latin typeface="Homenaje"/>
                <a:ea typeface="Homenaje"/>
                <a:cs typeface="Homenaje"/>
                <a:sym typeface="Homenaj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55045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ctrTitle"/>
          </p:nvPr>
        </p:nvSpPr>
        <p:spPr>
          <a:xfrm>
            <a:off x="1939637" y="1367033"/>
            <a:ext cx="8515927" cy="3422416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ru-RU" sz="6400" dirty="0">
                <a:latin typeface="Cambria Math" panose="02040503050406030204" pitchFamily="18" charset="0"/>
                <a:ea typeface="Cambria Math" panose="02040503050406030204" pitchFamily="18" charset="0"/>
              </a:rPr>
              <a:t>Игра-тренажер для развития</a:t>
            </a:r>
            <a:br>
              <a:rPr lang="ru-RU" sz="6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ru-RU" sz="6400" dirty="0">
                <a:latin typeface="Cambria Math" panose="02040503050406030204" pitchFamily="18" charset="0"/>
                <a:ea typeface="Cambria Math" panose="02040503050406030204" pitchFamily="18" charset="0"/>
              </a:rPr>
              <a:t> скорости печати «</a:t>
            </a:r>
            <a:r>
              <a:rPr lang="ru-RU" sz="6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Typario</a:t>
            </a:r>
            <a:r>
              <a:rPr lang="ru-RU" sz="6400" dirty="0">
                <a:latin typeface="Cambria Math" panose="02040503050406030204" pitchFamily="18" charset="0"/>
                <a:ea typeface="Cambria Math" panose="02040503050406030204" pitchFamily="18" charset="0"/>
              </a:rPr>
              <a:t>»</a:t>
            </a:r>
            <a:endParaRPr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1"/>
          </p:nvPr>
        </p:nvSpPr>
        <p:spPr>
          <a:xfrm>
            <a:off x="3416301" y="5981700"/>
            <a:ext cx="5912836" cy="47452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r"/>
            <a:r>
              <a:rPr lang="ru-RU" dirty="0" err="1"/>
              <a:t>Багинян</a:t>
            </a:r>
            <a:r>
              <a:rPr lang="ru-RU" dirty="0"/>
              <a:t> Артур, Никонова Татьяна</a:t>
            </a:r>
          </a:p>
        </p:txBody>
      </p:sp>
      <p:pic>
        <p:nvPicPr>
          <p:cNvPr id="167" name="Google Shape;16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040856">
            <a:off x="-471757" y="1007875"/>
            <a:ext cx="2650712" cy="718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>
            <a:spLocks noGrp="1"/>
          </p:cNvSpPr>
          <p:nvPr>
            <p:ph type="subTitle" idx="1"/>
          </p:nvPr>
        </p:nvSpPr>
        <p:spPr>
          <a:xfrm>
            <a:off x="936056" y="2733828"/>
            <a:ext cx="4746800" cy="316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594" indent="-228594">
              <a:buFont typeface="Arial" panose="020B0604020202020204" pitchFamily="34" charset="0"/>
              <a:buChar char="•"/>
            </a:pPr>
            <a:r>
              <a:rPr lang="ru-RU" sz="2133" dirty="0">
                <a:latin typeface="Montserrat" panose="00000500000000000000" pitchFamily="2" charset="-52"/>
              </a:rPr>
              <a:t>Создать тренажер, который поможет прокачать навык слепой печати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ru-RU" sz="1867" dirty="0"/>
          </a:p>
          <a:p>
            <a:pPr marL="228594" indent="-228594">
              <a:buFont typeface="Arial" panose="020B0604020202020204" pitchFamily="34" charset="0"/>
              <a:buChar char="•"/>
            </a:pPr>
            <a:endParaRPr lang="ru-RU" sz="1867" dirty="0"/>
          </a:p>
          <a:p>
            <a:pPr marL="228594" indent="-228594">
              <a:buFont typeface="Arial" panose="020B0604020202020204" pitchFamily="34" charset="0"/>
              <a:buChar char="•"/>
            </a:pPr>
            <a:endParaRPr lang="ru-RU" sz="1867" dirty="0"/>
          </a:p>
        </p:txBody>
      </p:sp>
      <p:sp>
        <p:nvSpPr>
          <p:cNvPr id="202" name="Google Shape;202;p29"/>
          <p:cNvSpPr txBox="1">
            <a:spLocks noGrp="1"/>
          </p:cNvSpPr>
          <p:nvPr>
            <p:ph type="title"/>
          </p:nvPr>
        </p:nvSpPr>
        <p:spPr>
          <a:xfrm>
            <a:off x="955117" y="1009952"/>
            <a:ext cx="4987200" cy="1132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  Идея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03" name="Google Shape;203;p29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l="11155" r="11155"/>
          <a:stretch/>
        </p:blipFill>
        <p:spPr>
          <a:xfrm>
            <a:off x="5863593" y="1745882"/>
            <a:ext cx="5889600" cy="3790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4" name="Google Shape;204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71869" y="4314828"/>
            <a:ext cx="1886000" cy="1886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>
          <a:extLst>
            <a:ext uri="{FF2B5EF4-FFF2-40B4-BE49-F238E27FC236}">
              <a16:creationId xmlns:a16="http://schemas.microsoft.com/office/drawing/2014/main" id="{540D89E2-1933-47AE-1EC3-2A796C8D5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>
            <a:extLst>
              <a:ext uri="{FF2B5EF4-FFF2-40B4-BE49-F238E27FC236}">
                <a16:creationId xmlns:a16="http://schemas.microsoft.com/office/drawing/2014/main" id="{A3650C46-0A5F-2EB9-198E-0D77C331E2C6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467536" y="2906829"/>
            <a:ext cx="3352800" cy="1623463"/>
          </a:xfrm>
          <a:prstGeom prst="round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228594" indent="-228594">
              <a:buFont typeface="Arial" panose="020B0604020202020204" pitchFamily="34" charset="0"/>
              <a:buChar char="•"/>
            </a:pPr>
            <a:endParaRPr lang="ru-RU" sz="1600" dirty="0">
              <a:latin typeface="Montserrat" panose="020B0604020202020204" charset="-52"/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endParaRPr sz="1600" dirty="0">
              <a:latin typeface="Montserrat" panose="020B0604020202020204" charset="-52"/>
            </a:endParaRPr>
          </a:p>
        </p:txBody>
      </p:sp>
      <p:grpSp>
        <p:nvGrpSpPr>
          <p:cNvPr id="194" name="Google Shape;194;p28">
            <a:extLst>
              <a:ext uri="{FF2B5EF4-FFF2-40B4-BE49-F238E27FC236}">
                <a16:creationId xmlns:a16="http://schemas.microsoft.com/office/drawing/2014/main" id="{9159B8A4-37FA-F60E-69AD-675DBDBB415E}"/>
              </a:ext>
            </a:extLst>
          </p:cNvPr>
          <p:cNvGrpSpPr/>
          <p:nvPr/>
        </p:nvGrpSpPr>
        <p:grpSpPr>
          <a:xfrm>
            <a:off x="10787400" y="261733"/>
            <a:ext cx="1654931" cy="1638067"/>
            <a:chOff x="8090550" y="196300"/>
            <a:chExt cx="1241198" cy="1228550"/>
          </a:xfrm>
        </p:grpSpPr>
        <p:sp>
          <p:nvSpPr>
            <p:cNvPr id="195" name="Google Shape;195;p28">
              <a:extLst>
                <a:ext uri="{FF2B5EF4-FFF2-40B4-BE49-F238E27FC236}">
                  <a16:creationId xmlns:a16="http://schemas.microsoft.com/office/drawing/2014/main" id="{560F78EF-A625-8438-B105-2D58C9ED12AE}"/>
                </a:ext>
              </a:extLst>
            </p:cNvPr>
            <p:cNvSpPr/>
            <p:nvPr/>
          </p:nvSpPr>
          <p:spPr>
            <a:xfrm>
              <a:off x="8304848" y="397950"/>
              <a:ext cx="1026900" cy="1026900"/>
            </a:xfrm>
            <a:prstGeom prst="ellipse">
              <a:avLst/>
            </a:prstGeom>
            <a:solidFill>
              <a:srgbClr val="F5F2FA">
                <a:alpha val="182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rtl="0"/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96" name="Google Shape;196;p28">
              <a:extLst>
                <a:ext uri="{FF2B5EF4-FFF2-40B4-BE49-F238E27FC236}">
                  <a16:creationId xmlns:a16="http://schemas.microsoft.com/office/drawing/2014/main" id="{94F43CC6-EB2E-8729-D185-9F3CF6A9B47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90550" y="196300"/>
              <a:ext cx="666283" cy="6663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A8381C8-B2A6-4CDD-FCC2-E49991700AEC}"/>
              </a:ext>
            </a:extLst>
          </p:cNvPr>
          <p:cNvSpPr/>
          <p:nvPr/>
        </p:nvSpPr>
        <p:spPr>
          <a:xfrm>
            <a:off x="3820336" y="344804"/>
            <a:ext cx="4192728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F5F2FA"/>
              </a:buClr>
              <a:buSzPts val="3000"/>
            </a:pPr>
            <a:r>
              <a:rPr lang="ru-RU" sz="4400" b="1" dirty="0">
                <a:solidFill>
                  <a:srgbClr val="CCC8E6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Homenaje"/>
              </a:rPr>
              <a:t>Главное меню</a:t>
            </a:r>
          </a:p>
          <a:p>
            <a:endParaRPr lang="ru-RU" dirty="0">
              <a:solidFill>
                <a:schemeClr val="accent3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8F8589A-2B1B-0F0B-718E-D4EFEF1A92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" r="1875"/>
          <a:stretch/>
        </p:blipFill>
        <p:spPr bwMode="auto">
          <a:xfrm>
            <a:off x="4332943" y="1990683"/>
            <a:ext cx="7265228" cy="41987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A6BA1B-3DF6-086F-988B-FEF9A027B5FE}"/>
              </a:ext>
            </a:extLst>
          </p:cNvPr>
          <p:cNvSpPr txBox="1"/>
          <p:nvPr/>
        </p:nvSpPr>
        <p:spPr>
          <a:xfrm>
            <a:off x="593830" y="3327287"/>
            <a:ext cx="3042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Пользователь выбирает язык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99467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>
            <a:spLocks noGrp="1"/>
          </p:cNvSpPr>
          <p:nvPr>
            <p:ph type="subTitle" idx="8"/>
          </p:nvPr>
        </p:nvSpPr>
        <p:spPr>
          <a:xfrm>
            <a:off x="467536" y="2906829"/>
            <a:ext cx="3352800" cy="1623463"/>
          </a:xfrm>
          <a:prstGeom prst="round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228594" indent="-228594">
              <a:buFont typeface="Arial" panose="020B0604020202020204" pitchFamily="34" charset="0"/>
              <a:buChar char="•"/>
            </a:pPr>
            <a:endParaRPr lang="ru-RU" sz="1600" dirty="0">
              <a:latin typeface="Montserrat" panose="020B0604020202020204" charset="-52"/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endParaRPr sz="1600" dirty="0">
              <a:latin typeface="Montserrat" panose="020B0604020202020204" charset="-52"/>
            </a:endParaRPr>
          </a:p>
        </p:txBody>
      </p:sp>
      <p:grpSp>
        <p:nvGrpSpPr>
          <p:cNvPr id="194" name="Google Shape;194;p28"/>
          <p:cNvGrpSpPr/>
          <p:nvPr/>
        </p:nvGrpSpPr>
        <p:grpSpPr>
          <a:xfrm>
            <a:off x="10787400" y="261733"/>
            <a:ext cx="1654931" cy="1638067"/>
            <a:chOff x="8090550" y="196300"/>
            <a:chExt cx="1241198" cy="1228550"/>
          </a:xfrm>
        </p:grpSpPr>
        <p:sp>
          <p:nvSpPr>
            <p:cNvPr id="195" name="Google Shape;195;p28"/>
            <p:cNvSpPr/>
            <p:nvPr/>
          </p:nvSpPr>
          <p:spPr>
            <a:xfrm>
              <a:off x="8304848" y="397950"/>
              <a:ext cx="1026900" cy="1026900"/>
            </a:xfrm>
            <a:prstGeom prst="ellipse">
              <a:avLst/>
            </a:prstGeom>
            <a:solidFill>
              <a:srgbClr val="F5F2FA">
                <a:alpha val="182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rtl="0"/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96" name="Google Shape;196;p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90550" y="196300"/>
              <a:ext cx="666283" cy="6663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6355F04-B5FD-46A2-B853-91F5A0B7A6CD}"/>
              </a:ext>
            </a:extLst>
          </p:cNvPr>
          <p:cNvSpPr/>
          <p:nvPr/>
        </p:nvSpPr>
        <p:spPr>
          <a:xfrm>
            <a:off x="3820336" y="344804"/>
            <a:ext cx="4192728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F5F2FA"/>
              </a:buClr>
              <a:buSzPts val="3000"/>
            </a:pPr>
            <a:r>
              <a:rPr lang="ru-RU" sz="4400" b="1" dirty="0">
                <a:solidFill>
                  <a:srgbClr val="CCC8E6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Homenaje"/>
              </a:rPr>
              <a:t>Главное меню</a:t>
            </a:r>
          </a:p>
          <a:p>
            <a:endParaRPr lang="ru-RU" dirty="0">
              <a:solidFill>
                <a:schemeClr val="accent3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B15850-006D-AC24-A483-7B1B8D603F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" r="1660"/>
          <a:stretch/>
        </p:blipFill>
        <p:spPr bwMode="auto">
          <a:xfrm>
            <a:off x="4332943" y="1990683"/>
            <a:ext cx="7265228" cy="41987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FB1DFA-330D-2E12-01E1-57507B2E21EA}"/>
              </a:ext>
            </a:extLst>
          </p:cNvPr>
          <p:cNvSpPr txBox="1"/>
          <p:nvPr/>
        </p:nvSpPr>
        <p:spPr>
          <a:xfrm>
            <a:off x="593830" y="3327287"/>
            <a:ext cx="3042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Пользователь выбирает уровень сложности игры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sign Inspiration Business Plan by Slidesgo">
  <a:themeElements>
    <a:clrScheme name="Simple Light">
      <a:dk1>
        <a:srgbClr val="F5F2FA"/>
      </a:dk1>
      <a:lt1>
        <a:srgbClr val="0B0811"/>
      </a:lt1>
      <a:dk2>
        <a:srgbClr val="CCC8E6"/>
      </a:dk2>
      <a:lt2>
        <a:srgbClr val="A289CA"/>
      </a:lt2>
      <a:accent1>
        <a:srgbClr val="F7AC4F"/>
      </a:accent1>
      <a:accent2>
        <a:srgbClr val="CF633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38</Words>
  <Application>Microsoft Office PowerPoint</Application>
  <DocSecurity>0</DocSecurity>
  <PresentationFormat>Широкоэкранный</PresentationFormat>
  <Paragraphs>9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</vt:i4>
      </vt:variant>
    </vt:vector>
  </HeadingPairs>
  <TitlesOfParts>
    <vt:vector size="15" baseType="lpstr">
      <vt:lpstr>Arial</vt:lpstr>
      <vt:lpstr>Calibri</vt:lpstr>
      <vt:lpstr>Cambria Math</vt:lpstr>
      <vt:lpstr>Homenaje</vt:lpstr>
      <vt:lpstr>Montserrat</vt:lpstr>
      <vt:lpstr>Raleway</vt:lpstr>
      <vt:lpstr>Symbol</vt:lpstr>
      <vt:lpstr>Times New Roman</vt:lpstr>
      <vt:lpstr>Wingdings</vt:lpstr>
      <vt:lpstr>Office Theme</vt:lpstr>
      <vt:lpstr>Design Inspiration Business Plan by Slidesgo</vt:lpstr>
      <vt:lpstr>Игра-тренажер для развития  скорости печати «Typario»</vt:lpstr>
      <vt:lpstr>  Идея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cp:lastModifiedBy>Татьяна Никонова</cp:lastModifiedBy>
  <cp:revision>9</cp:revision>
  <dcterms:created xsi:type="dcterms:W3CDTF">2023-08-25T13:22:51Z</dcterms:created>
  <dcterms:modified xsi:type="dcterms:W3CDTF">2025-02-02T09:28:48Z</dcterms:modified>
  <cp:category/>
  <dc:identifier/>
  <cp:contentStatus/>
  <dc:language>ru-RU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</vt:i4>
  </property>
</Properties>
</file>