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4"/>
      <p:bold r:id="rId5"/>
      <p:italic r:id="rId6"/>
      <p:boldItalic r:id="rId7"/>
    </p:embeddedFont>
    <p:embeddedFont>
      <p:font typeface="Vidalok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6F374-569C-4FCB-A4CA-B38DA8C779D0}">
  <a:tblStyle styleId="{9776F374-569C-4FCB-A4CA-B38DA8C779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3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6" r:id="rId3"/>
    <p:sldLayoutId id="2147483697" r:id="rId4"/>
    <p:sldLayoutId id="2147483698" r:id="rId5"/>
    <p:sldLayoutId id="214748369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/>
              <a:t>Игра-тренажер для развития</a:t>
            </a:r>
            <a:br>
              <a:rPr lang="ru-RU" sz="4400" dirty="0"/>
            </a:br>
            <a:r>
              <a:rPr lang="ru-RU" sz="4400" dirty="0"/>
              <a:t> скорости печати «</a:t>
            </a:r>
            <a:r>
              <a:rPr lang="ru-RU" sz="4400" dirty="0" err="1"/>
              <a:t>Typario</a:t>
            </a:r>
            <a:r>
              <a:rPr lang="ru-RU" sz="4400" dirty="0"/>
              <a:t>»</a:t>
            </a:r>
            <a:endParaRPr sz="44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847495" y="440219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Багинян</a:t>
            </a:r>
            <a:r>
              <a:rPr lang="ru-RU" dirty="0">
                <a:solidFill>
                  <a:schemeClr val="dk1"/>
                </a:solidFill>
              </a:rPr>
              <a:t> Артур, Никонова Татьяна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Экран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Montserrat</vt:lpstr>
      <vt:lpstr>Vidaloka</vt:lpstr>
      <vt:lpstr>Arial</vt:lpstr>
      <vt:lpstr>Minimalist Business Slides XL by Slidesgo</vt:lpstr>
      <vt:lpstr>Игра-тренажер для развития  скорости печати «Typario»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Татьяна Никонова</cp:lastModifiedBy>
  <cp:revision>2</cp:revision>
  <dcterms:modified xsi:type="dcterms:W3CDTF">2025-01-29T17:43:16Z</dcterms:modified>
</cp:coreProperties>
</file>