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6/26/2016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6/26/2016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NODE.JS Application</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RESTful Web Services</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 </a:t>
            </a:r>
            <a:r>
              <a:rPr lang="en-IN" dirty="0" smtClean="0"/>
              <a:t>web service is a collection of open protocols and standards used for exchanging data between applications or systems. Software applications written in various programming languages and running on various platforms can use web services to exchange data over computer networks like the Internet in a manner similar to inter-process communication on a single computer. This interoperability (e.g., communication between Java and Python, or Windows and Linux applications) is due to the use of open standards.</a:t>
            </a:r>
          </a:p>
          <a:p>
            <a:endParaRPr lang="en-IN"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Web services based on REST Architecture are known as RESTful web services. These webservices uses HTTP methods to implement the concept of REST architecture. A RESTful web service usually defines a URI, Uniform Resource Identifier a service, which provides resource representation such as JSON and set of HTTP Methods.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IN" dirty="0" smtClean="0"/>
              <a:t>Node.js is a very powerful JavaScript-based framework/platform built on Google Chrome's JavaScript V8 Engine. It is used to develop I/O intensive web applications like video streaming sites, single-page applications, and other web applications. Node.js is open source, completely free, and used by thousands of developers around the world.</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Node.js is an open source, cross-platform runtime environment for developing server-side and networking applications. Node.js applications are written in JavaScript, and can be run within the Node.js runtime on OS X, Microsoft Windows, and Linux.</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Node.js also provides a rich library of various JavaScript modules which simplifies the development of web applications using Node.js to a great extent.</a:t>
            </a:r>
          </a:p>
          <a:p>
            <a:endParaRPr lang="en-US" dirty="0" smtClean="0"/>
          </a:p>
          <a:p>
            <a:endParaRPr lang="en-US" dirty="0" smtClean="0"/>
          </a:p>
          <a:p>
            <a:r>
              <a:rPr lang="en-IN" dirty="0" smtClean="0"/>
              <a:t>Node.js = Runtime Environment + JavaScript Library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Node.js Runtime</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The source code written in source file is simply javascript. The Node.js interpreter will be used to interpret and execute your javascript code.</a:t>
            </a:r>
          </a:p>
          <a:p>
            <a:endParaRPr lang="en-IN" dirty="0" smtClean="0"/>
          </a:p>
          <a:p>
            <a:r>
              <a:rPr lang="en-IN" dirty="0" smtClean="0"/>
              <a:t>Node.js distribution comes as a binary installable for SunOS , Linux, Mac OS X, and Windows operating systems with the 32-bit (386) and 64-bit (amd64) x86 processor architectures.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Windowsnode-v0.12.0-x64.msi</a:t>
            </a:r>
          </a:p>
          <a:p>
            <a:r>
              <a:rPr lang="en-IN" dirty="0" smtClean="0"/>
              <a:t>Linuxnode-v0.12.0-linux-x86.tar.gz</a:t>
            </a:r>
          </a:p>
          <a:p>
            <a:r>
              <a:rPr lang="en-IN" dirty="0" smtClean="0"/>
              <a:t>Macnode-v0.12.0-darwin-x86.tar.gz</a:t>
            </a:r>
          </a:p>
          <a:p>
            <a:r>
              <a:rPr lang="en-IN" dirty="0" smtClean="0"/>
              <a:t>SunOSnode-v0.12.0-sunos-  x86.tar.gz</a:t>
            </a:r>
          </a:p>
          <a:p>
            <a:endParaRPr lang="en-US" dirty="0" smtClean="0"/>
          </a:p>
          <a:p>
            <a:endParaRPr lang="en-US" dirty="0" smtClean="0"/>
          </a:p>
          <a:p>
            <a:r>
              <a:rPr lang="en-IN" dirty="0" smtClean="0"/>
              <a:t>https://nodejs.org/en/download/</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smtClean="0"/>
              <a:t> A Node.js application consists of following three important parts −</a:t>
            </a:r>
            <a:br>
              <a:rPr lang="en-IN" sz="3200" dirty="0" smtClean="0"/>
            </a:br>
            <a:endParaRPr lang="en-IN" sz="3200" dirty="0"/>
          </a:p>
        </p:txBody>
      </p:sp>
      <p:sp>
        <p:nvSpPr>
          <p:cNvPr id="3" name="Content Placeholder 2"/>
          <p:cNvSpPr>
            <a:spLocks noGrp="1"/>
          </p:cNvSpPr>
          <p:nvPr>
            <p:ph idx="1"/>
          </p:nvPr>
        </p:nvSpPr>
        <p:spPr/>
        <p:txBody>
          <a:bodyPr>
            <a:normAutofit fontScale="92500" lnSpcReduction="10000"/>
          </a:bodyPr>
          <a:lstStyle/>
          <a:p>
            <a:r>
              <a:rPr lang="en-IN" b="1" dirty="0" smtClean="0"/>
              <a:t>Import required modules</a:t>
            </a:r>
            <a:r>
              <a:rPr lang="en-IN" dirty="0" smtClean="0"/>
              <a:t> − We use </a:t>
            </a:r>
            <a:r>
              <a:rPr lang="en-IN" b="1" dirty="0" smtClean="0"/>
              <a:t>require</a:t>
            </a:r>
            <a:r>
              <a:rPr lang="en-IN" dirty="0" smtClean="0"/>
              <a:t> directive to load a Node.js module.</a:t>
            </a:r>
          </a:p>
          <a:p>
            <a:endParaRPr lang="en-IN" b="1" dirty="0" smtClean="0"/>
          </a:p>
          <a:p>
            <a:r>
              <a:rPr lang="en-IN" b="1" dirty="0" smtClean="0"/>
              <a:t>Create server</a:t>
            </a:r>
            <a:r>
              <a:rPr lang="en-IN" dirty="0" smtClean="0"/>
              <a:t> − A server which will listen to client's request similar to Apache HTTP Server.</a:t>
            </a:r>
          </a:p>
          <a:p>
            <a:endParaRPr lang="en-IN" b="1" dirty="0" smtClean="0"/>
          </a:p>
          <a:p>
            <a:r>
              <a:rPr lang="en-IN" b="1" dirty="0" smtClean="0"/>
              <a:t>Read request and return response</a:t>
            </a:r>
            <a:r>
              <a:rPr lang="en-IN" dirty="0" smtClean="0"/>
              <a:t> − server created in earlier step will read HTTP request made by client which can be a browser or console and return the response.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REST </a:t>
            </a:r>
            <a:r>
              <a:rPr lang="en-IN" dirty="0" smtClean="0"/>
              <a:t>architecture?</a:t>
            </a:r>
            <a:br>
              <a:rPr lang="en-IN" dirty="0" smtClean="0"/>
            </a:br>
            <a:endParaRPr lang="en-IN" b="0" dirty="0"/>
          </a:p>
        </p:txBody>
      </p:sp>
      <p:sp>
        <p:nvSpPr>
          <p:cNvPr id="3" name="Content Placeholder 2"/>
          <p:cNvSpPr>
            <a:spLocks noGrp="1"/>
          </p:cNvSpPr>
          <p:nvPr>
            <p:ph idx="1"/>
          </p:nvPr>
        </p:nvSpPr>
        <p:spPr/>
        <p:txBody>
          <a:bodyPr>
            <a:normAutofit fontScale="85000" lnSpcReduction="20000"/>
          </a:bodyPr>
          <a:lstStyle/>
          <a:p>
            <a:r>
              <a:rPr lang="en-IN" dirty="0" smtClean="0"/>
              <a:t>REST </a:t>
            </a:r>
            <a:r>
              <a:rPr lang="en-IN" dirty="0" smtClean="0"/>
              <a:t>stands for REpresentational State Transfer. REST is web standards based architecture and uses HTTP Protocol. It revolves around resource where every component is a resource and a resource is accessed by a common interface using HTTP standard </a:t>
            </a:r>
            <a:r>
              <a:rPr lang="en-IN" dirty="0" smtClean="0"/>
              <a:t>methods.</a:t>
            </a:r>
          </a:p>
          <a:p>
            <a:endParaRPr lang="en-IN" dirty="0" smtClean="0"/>
          </a:p>
          <a:p>
            <a:r>
              <a:rPr lang="en-IN" dirty="0" smtClean="0"/>
              <a:t>A REST Server simply provides access to resources and REST client accesses and modifies the resources using HTTP protocol. Here each resource is identified by URIs/ global IDs. REST uses various representation to represent a resource like text, JSON, XML but JSON is the most popular one</a:t>
            </a:r>
            <a:r>
              <a:rPr lang="en-IN" dirty="0" smtClean="0"/>
              <a:t>.</a:t>
            </a:r>
            <a:endParaRPr lang="en-I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Following four HTTP methods are commonly used in REST based architecture.</a:t>
            </a:r>
          </a:p>
          <a:p>
            <a:r>
              <a:rPr lang="en-IN" b="1" dirty="0" smtClean="0"/>
              <a:t>GET</a:t>
            </a:r>
            <a:r>
              <a:rPr lang="en-IN" dirty="0" smtClean="0"/>
              <a:t> - This is used to provide a read only access to a resource.</a:t>
            </a:r>
          </a:p>
          <a:p>
            <a:r>
              <a:rPr lang="en-IN" b="1" dirty="0" smtClean="0"/>
              <a:t>PUT</a:t>
            </a:r>
            <a:r>
              <a:rPr lang="en-IN" dirty="0" smtClean="0"/>
              <a:t> - This is used to create a new resource.</a:t>
            </a:r>
          </a:p>
          <a:p>
            <a:r>
              <a:rPr lang="en-IN" b="1" dirty="0" smtClean="0"/>
              <a:t>DELETE</a:t>
            </a:r>
            <a:r>
              <a:rPr lang="en-IN" dirty="0" smtClean="0"/>
              <a:t> - This is used to remove a resource.</a:t>
            </a:r>
          </a:p>
          <a:p>
            <a:r>
              <a:rPr lang="en-IN" b="1" dirty="0" smtClean="0"/>
              <a:t>POST</a:t>
            </a:r>
            <a:r>
              <a:rPr lang="en-IN" dirty="0" smtClean="0"/>
              <a:t> - This is used to update a existing resource or create a new resource.</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63</TotalTime>
  <Words>456</Words>
  <Application>Microsoft Office PowerPoint</Application>
  <PresentationFormat>On-screen Show (4:3)</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NODE.JS Application</vt:lpstr>
      <vt:lpstr>Introduction.</vt:lpstr>
      <vt:lpstr>Slide 3</vt:lpstr>
      <vt:lpstr>Slide 4</vt:lpstr>
      <vt:lpstr>Node.js Runtime </vt:lpstr>
      <vt:lpstr>Slide 6</vt:lpstr>
      <vt:lpstr> A Node.js application consists of following three important parts − </vt:lpstr>
      <vt:lpstr>REST architecture? </vt:lpstr>
      <vt:lpstr>Slide 9</vt:lpstr>
      <vt:lpstr>RESTful Web Services </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Application</dc:title>
  <dc:creator>LENOVO</dc:creator>
  <cp:lastModifiedBy>LENOVO</cp:lastModifiedBy>
  <cp:revision>18</cp:revision>
  <dcterms:created xsi:type="dcterms:W3CDTF">2006-08-16T00:00:00Z</dcterms:created>
  <dcterms:modified xsi:type="dcterms:W3CDTF">2016-06-26T06:07:54Z</dcterms:modified>
</cp:coreProperties>
</file>