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1206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2209800"/>
            <a:ext cx="1016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1016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553200"/>
            <a:ext cx="1422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defTabSz="914400"/>
            <a:fld id="{ACF1517B-52D4-4DEF-BF8A-CC019913058E}" type="datetimeFigureOut">
              <a:rPr lang="en-US" smtClean="0">
                <a:solidFill>
                  <a:srgbClr val="000000"/>
                </a:solidFill>
              </a:rPr>
              <a:pPr defTabSz="914400"/>
              <a:t>10/23/2016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0"/>
            <a:ext cx="1193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745067" y="2625726"/>
            <a:ext cx="429684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ltGray">
          <a:xfrm>
            <a:off x="1100667" y="2625726"/>
            <a:ext cx="438151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ltGray">
          <a:xfrm>
            <a:off x="755651" y="3048001"/>
            <a:ext cx="563033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ltGray">
          <a:xfrm>
            <a:off x="1248833" y="3048001"/>
            <a:ext cx="491067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ltGray">
          <a:xfrm>
            <a:off x="203200" y="2974976"/>
            <a:ext cx="747184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049867" y="2438401"/>
            <a:ext cx="42333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gray">
          <a:xfrm flipV="1">
            <a:off x="421218" y="3265489"/>
            <a:ext cx="11578167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1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9767" y="228601"/>
            <a:ext cx="2876551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428567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6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71601"/>
            <a:ext cx="56134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371601"/>
            <a:ext cx="5615517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1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8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6E58B-32BB-4CCA-9991-89A16E1B2FE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711201" y="260351"/>
            <a:ext cx="429684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066801" y="260351"/>
            <a:ext cx="438151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721785" y="682626"/>
            <a:ext cx="563033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1219200" y="685801"/>
            <a:ext cx="491067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69333" y="609601"/>
            <a:ext cx="747184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1016000" y="152401"/>
            <a:ext cx="42333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/>
            <a:endParaRPr kumimoji="1"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 flipV="1">
            <a:off x="613834" y="990600"/>
            <a:ext cx="11578167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defTabSz="914400"/>
            <a:endParaRPr kumimoji="1" lang="en-US" sz="180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0"/>
            <a:ext cx="1039071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71601"/>
            <a:ext cx="11432117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defTabSz="914400"/>
            <a:fld id="{4216E58B-32BB-4CCA-9991-89A16E1B2FE9}" type="slidenum">
              <a:rPr lang="en-US" smtClean="0">
                <a:solidFill>
                  <a:srgbClr val="000000"/>
                </a:solidFill>
              </a:rPr>
              <a:pPr defTabSz="9144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117" y="2362201"/>
            <a:ext cx="6619244" cy="965235"/>
          </a:xfrm>
        </p:spPr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CODING BLOCKS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81401"/>
            <a:ext cx="6619244" cy="35653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An app made to assist the institute in daily management tasks to make learning more fun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27120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0" y="1251356"/>
            <a:ext cx="2160000" cy="5120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68" y="1251356"/>
            <a:ext cx="2160000" cy="51199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84220" y="3607959"/>
            <a:ext cx="1948728" cy="40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7949" y="2591919"/>
            <a:ext cx="3081270" cy="1219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CLICKING ON NOTICES OPENS UP FACEBOOK PAGE OF CODING BLOCKS WHERE RELATED UPDATES CAN BE FOUND</a:t>
            </a:r>
          </a:p>
        </p:txBody>
      </p:sp>
    </p:spTree>
    <p:extLst>
      <p:ext uri="{BB962C8B-B14F-4D97-AF65-F5344CB8AC3E}">
        <p14:creationId xmlns:p14="http://schemas.microsoft.com/office/powerpoint/2010/main" val="22602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66" y="1185722"/>
            <a:ext cx="2160000" cy="5120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537" y="1185724"/>
            <a:ext cx="2160000" cy="5120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69230" y="3547486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79166" y="2108005"/>
            <a:ext cx="3081270" cy="1515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CLICKING ON LOCATION IN NAVIGATION DRAWER OPENS UP LOCATIONOF THE INSTITUTE TO NAVIGATE FOR FRESH BATCH STUDENTS</a:t>
            </a:r>
          </a:p>
        </p:txBody>
      </p:sp>
    </p:spTree>
    <p:extLst>
      <p:ext uri="{BB962C8B-B14F-4D97-AF65-F5344CB8AC3E}">
        <p14:creationId xmlns:p14="http://schemas.microsoft.com/office/powerpoint/2010/main" val="72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ASPECTS OF THE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871932"/>
            <a:ext cx="11432117" cy="476091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/>
              <a:t>In </a:t>
            </a:r>
            <a:r>
              <a:rPr lang="en-IN" sz="3200" dirty="0"/>
              <a:t>future, we are planning to create a backend server for the institute through which </a:t>
            </a:r>
            <a:r>
              <a:rPr lang="en-IN" sz="3200" dirty="0" smtClean="0"/>
              <a:t>we will </a:t>
            </a:r>
            <a:r>
              <a:rPr lang="en-IN" sz="3200" dirty="0"/>
              <a:t>be able to control real time data in the app such as attendance related data and </a:t>
            </a:r>
            <a:r>
              <a:rPr lang="en-IN" sz="3200" dirty="0" smtClean="0"/>
              <a:t>all and </a:t>
            </a:r>
            <a:r>
              <a:rPr lang="en-IN" sz="3200" dirty="0"/>
              <a:t>moreover more features will be implemented in the app such as categorising the course material </a:t>
            </a:r>
            <a:r>
              <a:rPr lang="en-IN" sz="3200" dirty="0" smtClean="0"/>
              <a:t>according to different </a:t>
            </a:r>
            <a:r>
              <a:rPr lang="en-IN" sz="3200" dirty="0"/>
              <a:t>courses by putting up the material on the server category </a:t>
            </a:r>
            <a:r>
              <a:rPr lang="en-IN" sz="3200" dirty="0" smtClean="0"/>
              <a:t>wise </a:t>
            </a:r>
            <a:r>
              <a:rPr lang="en-IN" sz="3200" dirty="0"/>
              <a:t>and many </a:t>
            </a:r>
            <a:r>
              <a:rPr lang="en-IN" sz="3200" dirty="0" smtClean="0"/>
              <a:t>more..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99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679576" y="-18748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AutoShape 4" descr="Image result for thank you images"/>
          <p:cNvSpPr>
            <a:spLocks noChangeAspect="1" noChangeArrowheads="1"/>
          </p:cNvSpPr>
          <p:nvPr/>
        </p:nvSpPr>
        <p:spPr bwMode="auto">
          <a:xfrm>
            <a:off x="1831976" y="-1722438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-564938" y="4458424"/>
            <a:ext cx="4793828" cy="2054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7F00"/>
              </a:buClr>
            </a:pPr>
            <a:r>
              <a:rPr lang="en-IN" sz="2400" b="1" cap="none" dirty="0">
                <a:solidFill>
                  <a:srgbClr val="7030A0"/>
                </a:solidFill>
              </a:rPr>
              <a:t>PRESENTED BY :</a:t>
            </a:r>
          </a:p>
          <a:p>
            <a:pPr algn="ctr">
              <a:buClr>
                <a:srgbClr val="007F00"/>
              </a:buClr>
            </a:pPr>
            <a:endParaRPr lang="en-IN" sz="2400" b="1" cap="none" dirty="0">
              <a:solidFill>
                <a:srgbClr val="7030A0"/>
              </a:solidFill>
            </a:endParaRPr>
          </a:p>
          <a:p>
            <a:pPr algn="ctr">
              <a:buClr>
                <a:srgbClr val="007F00"/>
              </a:buClr>
            </a:pPr>
            <a:r>
              <a:rPr lang="en-IN" sz="2400" b="1" cap="none" dirty="0">
                <a:solidFill>
                  <a:srgbClr val="7030A0"/>
                </a:solidFill>
              </a:rPr>
              <a:t>TANYA GUPTA </a:t>
            </a:r>
          </a:p>
          <a:p>
            <a:pPr algn="ctr">
              <a:buClr>
                <a:srgbClr val="007F00"/>
              </a:buClr>
            </a:pPr>
            <a:r>
              <a:rPr lang="en-IN" sz="2400" b="1" cap="none" dirty="0">
                <a:solidFill>
                  <a:srgbClr val="7030A0"/>
                </a:solidFill>
              </a:rPr>
              <a:t>ARCHIT GUPTA</a:t>
            </a:r>
          </a:p>
        </p:txBody>
      </p:sp>
    </p:spTree>
    <p:extLst>
      <p:ext uri="{BB962C8B-B14F-4D97-AF65-F5344CB8AC3E}">
        <p14:creationId xmlns:p14="http://schemas.microsoft.com/office/powerpoint/2010/main" val="27175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207434" y="-1874838"/>
            <a:ext cx="74041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hank you images"/>
          <p:cNvSpPr>
            <a:spLocks noChangeAspect="1" noChangeArrowheads="1"/>
          </p:cNvSpPr>
          <p:nvPr/>
        </p:nvSpPr>
        <p:spPr bwMode="auto">
          <a:xfrm>
            <a:off x="410634" y="-1722438"/>
            <a:ext cx="74041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Image result for any question images"/>
          <p:cNvSpPr>
            <a:spLocks noChangeAspect="1" noChangeArrowheads="1"/>
          </p:cNvSpPr>
          <p:nvPr/>
        </p:nvSpPr>
        <p:spPr bwMode="auto">
          <a:xfrm>
            <a:off x="207434" y="-1881188"/>
            <a:ext cx="69723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52" y="-7257"/>
            <a:ext cx="12211352" cy="68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6571060" cy="706964"/>
          </a:xfrm>
        </p:spPr>
        <p:txBody>
          <a:bodyPr/>
          <a:lstStyle/>
          <a:p>
            <a:pPr algn="ctr"/>
            <a:r>
              <a:rPr lang="en-IN" dirty="0" smtClean="0"/>
              <a:t>PROBLEMS PERSISTING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912" y="1981201"/>
            <a:ext cx="8574088" cy="47609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Lack of proper way to keep track of attendance.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Inconvenience of using different portals for each and every task.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Difficulty in keeping track of submissions of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7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453" y="0"/>
            <a:ext cx="8458200" cy="1066800"/>
          </a:xfrm>
        </p:spPr>
        <p:txBody>
          <a:bodyPr/>
          <a:lstStyle/>
          <a:p>
            <a:r>
              <a:rPr lang="en-IN" sz="3600" dirty="0"/>
              <a:t>SOLUTION TO ALL SUCH PROBLEMS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13" y="1544375"/>
            <a:ext cx="2376000" cy="4569062"/>
          </a:xfrm>
        </p:spPr>
      </p:pic>
    </p:spTree>
    <p:extLst>
      <p:ext uri="{BB962C8B-B14F-4D97-AF65-F5344CB8AC3E}">
        <p14:creationId xmlns:p14="http://schemas.microsoft.com/office/powerpoint/2010/main" val="11015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2" y="1098825"/>
            <a:ext cx="2864324" cy="5632704"/>
          </a:xfrm>
        </p:spPr>
      </p:pic>
      <p:sp>
        <p:nvSpPr>
          <p:cNvPr id="5" name="Right Arrow 4"/>
          <p:cNvSpPr/>
          <p:nvPr/>
        </p:nvSpPr>
        <p:spPr>
          <a:xfrm>
            <a:off x="5477036" y="3915177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052" y="3814426"/>
            <a:ext cx="1723771" cy="994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SIGN IN INTO THE APP THROUGH GMAIL ACCOUNT</a:t>
            </a:r>
          </a:p>
        </p:txBody>
      </p:sp>
    </p:spTree>
    <p:extLst>
      <p:ext uri="{BB962C8B-B14F-4D97-AF65-F5344CB8AC3E}">
        <p14:creationId xmlns:p14="http://schemas.microsoft.com/office/powerpoint/2010/main" val="13216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13" y="1006250"/>
            <a:ext cx="2376000" cy="5632002"/>
          </a:xfrm>
        </p:spPr>
      </p:pic>
      <p:sp>
        <p:nvSpPr>
          <p:cNvPr id="5" name="Right Arrow 4"/>
          <p:cNvSpPr/>
          <p:nvPr/>
        </p:nvSpPr>
        <p:spPr>
          <a:xfrm>
            <a:off x="5314262" y="3624015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354" y="3325028"/>
            <a:ext cx="1723771" cy="994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SELECT YOUR COURSE AND CLICK SUBMIT</a:t>
            </a:r>
          </a:p>
        </p:txBody>
      </p:sp>
    </p:spTree>
    <p:extLst>
      <p:ext uri="{BB962C8B-B14F-4D97-AF65-F5344CB8AC3E}">
        <p14:creationId xmlns:p14="http://schemas.microsoft.com/office/powerpoint/2010/main" val="2355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15" y="1066799"/>
            <a:ext cx="2376000" cy="5632002"/>
          </a:xfrm>
        </p:spPr>
      </p:pic>
      <p:sp>
        <p:nvSpPr>
          <p:cNvPr id="5" name="Right Arrow 4"/>
          <p:cNvSpPr/>
          <p:nvPr/>
        </p:nvSpPr>
        <p:spPr>
          <a:xfrm>
            <a:off x="6073386" y="3684564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93444" y="3486327"/>
            <a:ext cx="1723771" cy="994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MAIN SCREEN OF THE APP OPENS UP</a:t>
            </a:r>
          </a:p>
        </p:txBody>
      </p:sp>
    </p:spTree>
    <p:extLst>
      <p:ext uri="{BB962C8B-B14F-4D97-AF65-F5344CB8AC3E}">
        <p14:creationId xmlns:p14="http://schemas.microsoft.com/office/powerpoint/2010/main" val="10409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80" y="2172579"/>
            <a:ext cx="1800000" cy="4266668"/>
          </a:xfrm>
        </p:spPr>
      </p:pic>
      <p:sp>
        <p:nvSpPr>
          <p:cNvPr id="5" name="Right Arrow 4"/>
          <p:cNvSpPr/>
          <p:nvPr/>
        </p:nvSpPr>
        <p:spPr>
          <a:xfrm>
            <a:off x="3566638" y="4305913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45145" y="3725192"/>
            <a:ext cx="1723771" cy="99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CLICK ON ATTENDANCE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8" y="2172581"/>
            <a:ext cx="1800000" cy="42666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08621" y="4305912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94833" y="3371584"/>
            <a:ext cx="1723771" cy="99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CLICK ON MARK ATTENDANCE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2172579"/>
            <a:ext cx="1800000" cy="4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5" y="1218316"/>
            <a:ext cx="2160000" cy="5120002"/>
          </a:xfrm>
        </p:spPr>
      </p:pic>
      <p:sp>
        <p:nvSpPr>
          <p:cNvPr id="5" name="Right Arrow 4"/>
          <p:cNvSpPr/>
          <p:nvPr/>
        </p:nvSpPr>
        <p:spPr>
          <a:xfrm>
            <a:off x="5066488" y="3580080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12051" y="3038921"/>
            <a:ext cx="2506437" cy="1478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 U SCAN THE CORRECT BARCODE IN CLASSROOM, UR ATTENDENCE GETS MARKED</a:t>
            </a:r>
          </a:p>
        </p:txBody>
      </p:sp>
    </p:spTree>
    <p:extLst>
      <p:ext uri="{BB962C8B-B14F-4D97-AF65-F5344CB8AC3E}">
        <p14:creationId xmlns:p14="http://schemas.microsoft.com/office/powerpoint/2010/main" val="37585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13" y="1262354"/>
            <a:ext cx="2160000" cy="51200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38" y="1262356"/>
            <a:ext cx="2160000" cy="51199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719815" y="3822355"/>
            <a:ext cx="1101143" cy="39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0210" y="2602919"/>
            <a:ext cx="3081270" cy="1219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7F00"/>
              </a:buClr>
              <a:buNone/>
            </a:pPr>
            <a:r>
              <a:rPr lang="en-I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CLICKING ON COURSE MATERIAL OPENS UP GITHUB PAGE OF CODING BLOCKS WHERE RELATED REPOSITORIES CAN BE FOUND</a:t>
            </a:r>
          </a:p>
        </p:txBody>
      </p:sp>
    </p:spTree>
    <p:extLst>
      <p:ext uri="{BB962C8B-B14F-4D97-AF65-F5344CB8AC3E}">
        <p14:creationId xmlns:p14="http://schemas.microsoft.com/office/powerpoint/2010/main" val="31347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230</Words>
  <Application>Microsoft Office PowerPoint</Application>
  <PresentationFormat>Custom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CODING BLOCKS</vt:lpstr>
      <vt:lpstr>PROBLEMS PERSISTING</vt:lpstr>
      <vt:lpstr>SOLUTION TO ALL SUCH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ASPECTS OF THE APP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BLOCKS</dc:title>
  <dc:creator>Hp</dc:creator>
  <cp:lastModifiedBy>Admin</cp:lastModifiedBy>
  <cp:revision>22</cp:revision>
  <dcterms:created xsi:type="dcterms:W3CDTF">2016-10-22T12:59:52Z</dcterms:created>
  <dcterms:modified xsi:type="dcterms:W3CDTF">2016-10-23T06:31:08Z</dcterms:modified>
</cp:coreProperties>
</file>