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7" r:id="rId3"/>
    <p:sldId id="258" r:id="rId4"/>
    <p:sldId id="259" r:id="rId5"/>
    <p:sldId id="262" r:id="rId6"/>
    <p:sldId id="261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46DA-277B-4DD5-9230-CD50386C9A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D26C4-F3D2-4738-B2E9-DC41A3F8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4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1FF11-5836-4AF5-AD13-A6F4E149ED8B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D26C4-F3D2-4738-B2E9-DC41A3F8DC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126FBBF-B17F-433D-BDF4-D74AB470F424}" type="datetime5">
              <a:rPr lang="en-US" smtClean="0">
                <a:solidFill>
                  <a:srgbClr val="575F6D"/>
                </a:solidFill>
              </a:rPr>
              <a:pPr/>
              <a:t>10-Sep-16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17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>
                <a:solidFill>
                  <a:srgbClr val="575F6D"/>
                </a:solidFill>
              </a:rPr>
              <a:pPr/>
              <a:t>9/10/2016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4707-13B6-4B80-A001-AAC90C340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9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>
                <a:solidFill>
                  <a:srgbClr val="575F6D"/>
                </a:solidFill>
              </a:rPr>
              <a:pPr/>
              <a:t>9/10/2016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934C-0DA1-4081-B138-449114794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85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fld id="{ACF1517B-52D4-4DEF-BF8A-CC019913058E}" type="datetimeFigureOut">
              <a:rPr lang="en-US" smtClean="0"/>
              <a:t>9/10/2016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9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92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89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2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97F932-D99A-4087-BFB1-EA42FAFC8D2C}" type="datetime1">
              <a:rPr lang="en-US" smtClean="0">
                <a:solidFill>
                  <a:srgbClr val="575F6D"/>
                </a:solidFill>
              </a:rPr>
              <a:pPr/>
              <a:t>9/10/2016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051F65-2EE2-4FA1-91C8-A935074C5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1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4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3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9C96367-2F2B-4F6E-ACF4-15FA13738E10}" type="datetime1">
              <a:rPr lang="en-US" smtClean="0">
                <a:solidFill>
                  <a:srgbClr val="FFF39D"/>
                </a:solidFill>
              </a:rPr>
              <a:pPr/>
              <a:t>9/10/2016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" charset="0"/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" charset="0"/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255ECAA-4E6D-4BC8-A813-8355BBE9D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40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>
                <a:solidFill>
                  <a:srgbClr val="575F6D"/>
                </a:solidFill>
              </a:rPr>
              <a:pPr/>
              <a:t>9/10/2016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7DE5-0B01-42C8-8A83-3402BA12B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5251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>
                <a:solidFill>
                  <a:srgbClr val="575F6D"/>
                </a:solidFill>
              </a:rPr>
              <a:pPr/>
              <a:t>9/10/2016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4C28-E78A-4A7F-ACD0-2ADEE80EC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59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3939D4-B818-4372-B1EE-7CB6D5BBC74A}" type="datetime1">
              <a:rPr lang="en-US" smtClean="0">
                <a:solidFill>
                  <a:srgbClr val="575F6D"/>
                </a:solidFill>
              </a:rPr>
              <a:pPr/>
              <a:t>9/10/2016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39048D-8AEA-4657-B1F6-1A33024016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8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>
                <a:solidFill>
                  <a:srgbClr val="575F6D"/>
                </a:solidFill>
              </a:rPr>
              <a:pPr/>
              <a:t>9/10/2016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801B-6350-4720-AE9C-E53D3EA0C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9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F8ADFA-7142-4015-85E6-1712F15FA709}" type="datetime1">
              <a:rPr lang="en-US" smtClean="0">
                <a:solidFill>
                  <a:srgbClr val="575F6D"/>
                </a:solidFill>
              </a:rPr>
              <a:pPr/>
              <a:t>9/10/2016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27DAA4-BB27-468B-BBF8-82E37DEAB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493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581E0-D653-4D78-A48F-41D80498BC7E}" type="datetime1">
              <a:rPr lang="en-US" smtClean="0">
                <a:solidFill>
                  <a:srgbClr val="575F6D"/>
                </a:solidFill>
              </a:rPr>
              <a:pPr/>
              <a:t>9/10/2016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197C49-77CE-4982-A084-3B0B3A64F9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5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3AFFF1-9C47-49F0-AE12-AF188F3F4E82}" type="datetime1">
              <a:rPr lang="en-US" smtClean="0">
                <a:solidFill>
                  <a:srgbClr val="575F6D"/>
                </a:solidFill>
                <a:latin typeface="Time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9/10/2016</a:t>
            </a:fld>
            <a:endParaRPr lang="en-US" dirty="0">
              <a:solidFill>
                <a:srgbClr val="575F6D"/>
              </a:solidFill>
              <a:latin typeface="Time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75F6D"/>
              </a:solidFill>
              <a:latin typeface="Times" charset="0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E3DC8F-8798-41E3-BAD1-74F15A3FCE67}" type="slidenum">
              <a:rPr lang="en-US" smtClean="0">
                <a:latin typeface="Time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2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4216E58B-32BB-4CCA-9991-89A16E1B2F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A126FBBF-B17F-433D-BDF4-D74AB470F424}" type="datetime5">
              <a:rPr lang="en-US">
                <a:solidFill>
                  <a:srgbClr val="575F6D"/>
                </a:solidFill>
              </a:rPr>
              <a:pPr/>
              <a:t>10-Sep-16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" name="AutoShape 5" descr="Image result for android backgrounds"/>
          <p:cNvSpPr>
            <a:spLocks noChangeAspect="1" noChangeArrowheads="1"/>
          </p:cNvSpPr>
          <p:nvPr/>
        </p:nvSpPr>
        <p:spPr bwMode="auto">
          <a:xfrm>
            <a:off x="168275" y="-1881188"/>
            <a:ext cx="6276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3" name="AutoShape 7" descr="Image result for android backgrounds"/>
          <p:cNvSpPr>
            <a:spLocks noChangeAspect="1" noChangeArrowheads="1"/>
          </p:cNvSpPr>
          <p:nvPr/>
        </p:nvSpPr>
        <p:spPr bwMode="auto">
          <a:xfrm>
            <a:off x="320675" y="-1728788"/>
            <a:ext cx="6276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5" name="AutoShape 9" descr="Image result for android backgrounds"/>
          <p:cNvSpPr>
            <a:spLocks noChangeAspect="1" noChangeArrowheads="1"/>
          </p:cNvSpPr>
          <p:nvPr/>
        </p:nvSpPr>
        <p:spPr bwMode="auto">
          <a:xfrm>
            <a:off x="473075" y="-1576388"/>
            <a:ext cx="6276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6" name="AutoShape 11" descr="Image result for android backgrounds"/>
          <p:cNvSpPr>
            <a:spLocks noChangeAspect="1" noChangeArrowheads="1"/>
          </p:cNvSpPr>
          <p:nvPr/>
        </p:nvSpPr>
        <p:spPr bwMode="auto">
          <a:xfrm>
            <a:off x="625475" y="-1423988"/>
            <a:ext cx="6276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7" name="AutoShape 13" descr="Image result for android backgrounds"/>
          <p:cNvSpPr>
            <a:spLocks noChangeAspect="1" noChangeArrowheads="1"/>
          </p:cNvSpPr>
          <p:nvPr/>
        </p:nvSpPr>
        <p:spPr bwMode="auto">
          <a:xfrm>
            <a:off x="168275" y="-1881188"/>
            <a:ext cx="69723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charset="0"/>
            </a:endParaRP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4400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1562" y="3810000"/>
            <a:ext cx="4724400" cy="1233488"/>
          </a:xfrm>
        </p:spPr>
        <p:txBody>
          <a:bodyPr>
            <a:noAutofit/>
          </a:bodyPr>
          <a:lstStyle/>
          <a:p>
            <a:pPr algn="just"/>
            <a:r>
              <a:rPr lang="en-IN" sz="4000" i="1" u="dotte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Tic- </a:t>
            </a:r>
            <a:r>
              <a:rPr lang="en-IN" sz="4000" i="1" u="dotted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tac</a:t>
            </a:r>
            <a:r>
              <a:rPr lang="en-IN" sz="4000" i="1" u="dotte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toe</a:t>
            </a:r>
            <a:endParaRPr lang="en-US" sz="4000" i="1" u="dotte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5334000"/>
            <a:ext cx="6172200" cy="1371600"/>
          </a:xfrm>
        </p:spPr>
        <p:txBody>
          <a:bodyPr>
            <a:noAutofit/>
          </a:bodyPr>
          <a:lstStyle/>
          <a:p>
            <a:pPr algn="r"/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Made by: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Tanya Gupta 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04214803114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5I123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1435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4900" algn="l"/>
                <a:tab pos="2743200" algn="ctr"/>
              </a:tabLst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57200"/>
            <a:ext cx="396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•</a:t>
            </a:r>
            <a:r>
              <a:rPr kumimoji="0" lang="en-GB" sz="2000" b="1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Playing against CPU 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1" name="Picture 72" descr="Description: F:\project 5thsem\Tic Tac Toe\Screenshot_2016-09-09-15-10-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77" y="1108801"/>
            <a:ext cx="15335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74" descr="Description: F:\project 5thsem\Tic Tac Toe\Screenshot_2016-09-09-15-10-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1066800"/>
            <a:ext cx="15335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73" descr="Description: F:\project 5thsem\Tic Tac Toe\Screenshot_2016-09-09-15-10-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143000"/>
            <a:ext cx="15430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69" descr="Description: F:\project 5thsem\Tic Tac Toe\Screenshot_2016-09-09-15-10-2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4038600"/>
            <a:ext cx="15430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77" descr="Description: F:\project 5thsem\Tic Tac Toe\Screenshot_2016-09-09-15-10-2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38600"/>
            <a:ext cx="15430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5410200" y="2397668"/>
            <a:ext cx="762000" cy="1169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640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9144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9601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4900" algn="l"/>
                <a:tab pos="2743200" algn="ctr"/>
              </a:tabLst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4900" algn="l"/>
                <a:tab pos="2743200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1005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1325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1600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671445" y="2397669"/>
            <a:ext cx="762000" cy="1169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>
          <a:xfrm rot="10800000">
            <a:off x="4105275" y="5105401"/>
            <a:ext cx="762000" cy="1169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Curved Left Arrow 20"/>
          <p:cNvSpPr/>
          <p:nvPr/>
        </p:nvSpPr>
        <p:spPr bwMode="auto">
          <a:xfrm rot="375229">
            <a:off x="7154502" y="4096657"/>
            <a:ext cx="685800" cy="1371600"/>
          </a:xfrm>
          <a:prstGeom prst="curved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1435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4900" algn="l"/>
                <a:tab pos="2743200" algn="ctr"/>
              </a:tabLst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57200"/>
            <a:ext cx="396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•</a:t>
            </a:r>
            <a:r>
              <a:rPr kumimoji="0" lang="en-GB" sz="2000" b="1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Playing against Human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19075" y="36680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640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9144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9601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4900" algn="l"/>
                <a:tab pos="2743200" algn="ctr"/>
              </a:tabLst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4900" algn="l"/>
                <a:tab pos="2743200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1005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1325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1600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203" name="Picture 291" descr="Description: F:\project 5thsem\Tic Tac Toe\Screenshot_2016-09-09-15-31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" y="1102359"/>
            <a:ext cx="1390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292" descr="Description: F:\project 5thsem\Tic Tac Toe\Screenshot_2016-09-09-15-31-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114425"/>
            <a:ext cx="1390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293" descr="Description: F:\project 5thsem\Tic Tac Toe\Screenshot_2016-09-09-15-31-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14425"/>
            <a:ext cx="1390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289" descr="Description: F:\project 5thsem\Tic Tac Toe\Screenshot_2016-09-09-15-32-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4010025"/>
            <a:ext cx="1390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288" descr="Description: F:\project 5thsem\Tic Tac Toe\Screenshot_2016-09-09-15-31-5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1" y="3992561"/>
            <a:ext cx="1390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294" descr="Description: F:\project 5thsem\Tic Tac Toe\Screenshot_2016-09-09-15-31-5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14425"/>
            <a:ext cx="1390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290" descr="Description: F:\project 5thsem\Tic Tac Toe\Screenshot_2016-09-09-15-32-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4010025"/>
            <a:ext cx="1390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ight Arrow 28"/>
          <p:cNvSpPr/>
          <p:nvPr/>
        </p:nvSpPr>
        <p:spPr>
          <a:xfrm>
            <a:off x="2362200" y="2313305"/>
            <a:ext cx="680720" cy="2012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0" y="3381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6305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9229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4900" algn="l"/>
                <a:tab pos="2743200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9686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0" y="12611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15535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18459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4900" algn="l"/>
                <a:tab pos="2743200" algn="ctr"/>
              </a:tabLst>
            </a:pPr>
            <a:r>
              <a:rPr kumimoji="0" lang="en-GB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4900" algn="l"/>
                <a:tab pos="2743200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0" y="18916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0" y="21840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4900" algn="l"/>
                <a:tab pos="2743200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500880" y="2302419"/>
            <a:ext cx="680720" cy="2012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6629400" y="2325143"/>
            <a:ext cx="680720" cy="2012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3352800" y="5042217"/>
            <a:ext cx="680720" cy="2012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0800000">
            <a:off x="5562601" y="5042218"/>
            <a:ext cx="680720" cy="2012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Curved Left Arrow 51"/>
          <p:cNvSpPr/>
          <p:nvPr/>
        </p:nvSpPr>
        <p:spPr bwMode="auto">
          <a:xfrm rot="969720">
            <a:off x="8083190" y="3982291"/>
            <a:ext cx="685800" cy="1371600"/>
          </a:xfrm>
          <a:prstGeom prst="curved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457200"/>
            <a:ext cx="396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2000" b="1" dirty="0" smtClean="0">
                <a:solidFill>
                  <a:schemeClr val="bg2"/>
                </a:solidFill>
              </a:rPr>
              <a:t>3</a:t>
            </a:r>
            <a:r>
              <a:rPr lang="en-GB" sz="2000" b="1" dirty="0">
                <a:solidFill>
                  <a:schemeClr val="bg2"/>
                </a:solidFill>
              </a:rPr>
              <a:t> </a:t>
            </a:r>
            <a:r>
              <a:rPr lang="en-GB" sz="2000" b="1" dirty="0" smtClean="0">
                <a:solidFill>
                  <a:schemeClr val="bg2"/>
                </a:solidFill>
              </a:rPr>
              <a:t> Buy Pro Pack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742363"/>
            <a:ext cx="3124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When the user clicks on BUY PRO PACK option then it shows the list of Pro Packs:-</a:t>
            </a:r>
            <a:endParaRPr lang="en-US" sz="2000" dirty="0"/>
          </a:p>
        </p:txBody>
      </p:sp>
      <p:pic>
        <p:nvPicPr>
          <p:cNvPr id="7" name="Picture 6" descr="F:\project 5thsem\Tic Tac Toe\Screenshot_2016-09-09-15-57-46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29" y="1151094"/>
            <a:ext cx="26670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F:\project 5thsem\Tic Tac Toe\Screenshot_2016-09-09-16-05-4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21" y="1151094"/>
            <a:ext cx="2670048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2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457200"/>
            <a:ext cx="396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2000" b="1" dirty="0" smtClean="0">
                <a:solidFill>
                  <a:schemeClr val="bg2"/>
                </a:solidFill>
              </a:rPr>
              <a:t>4</a:t>
            </a:r>
            <a:r>
              <a:rPr lang="en-GB" sz="2000" b="1" dirty="0">
                <a:solidFill>
                  <a:schemeClr val="bg2"/>
                </a:solidFill>
              </a:rPr>
              <a:t> </a:t>
            </a:r>
            <a:r>
              <a:rPr lang="en-GB" sz="2000" b="1" dirty="0" smtClean="0">
                <a:solidFill>
                  <a:schemeClr val="bg2"/>
                </a:solidFill>
              </a:rPr>
              <a:t>  High Score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772" y="1653291"/>
            <a:ext cx="3124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When the user clicks on High Score option then it shows the list of Scores:-</a:t>
            </a:r>
            <a:endParaRPr lang="en-US" sz="2000" dirty="0"/>
          </a:p>
        </p:txBody>
      </p:sp>
      <p:pic>
        <p:nvPicPr>
          <p:cNvPr id="9" name="Picture 8" descr="F:\project 5thsem\Tic Tac Toe\Screenshot_2016-09-09-16-13-5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21051"/>
            <a:ext cx="2987403" cy="526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F:\project 5thsem\Tic Tac Toe\Screenshot_2016-09-09-17-06-0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94312"/>
            <a:ext cx="4692831" cy="2693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2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did we learn?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Technically</a:t>
            </a:r>
          </a:p>
          <a:p>
            <a:r>
              <a:rPr lang="en-IN" dirty="0" smtClean="0"/>
              <a:t>we </a:t>
            </a:r>
            <a:r>
              <a:rPr lang="en-IN" dirty="0"/>
              <a:t>learned also how to use a lot of the components in </a:t>
            </a:r>
            <a:r>
              <a:rPr lang="en-IN" dirty="0" smtClean="0"/>
              <a:t>Android Studio such </a:t>
            </a:r>
            <a:r>
              <a:rPr lang="en-IN" dirty="0"/>
              <a:t>as the debugger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 also learned a new language that is XML, a language I didn't know at all earlier. </a:t>
            </a:r>
            <a:endParaRPr lang="en-IN" dirty="0" smtClean="0"/>
          </a:p>
          <a:p>
            <a:r>
              <a:rPr lang="en-IN" dirty="0" smtClean="0"/>
              <a:t>logic </a:t>
            </a:r>
            <a:r>
              <a:rPr lang="en-IN" dirty="0"/>
              <a:t>development and logic programming </a:t>
            </a:r>
            <a:r>
              <a:rPr lang="en-IN" dirty="0" smtClean="0"/>
              <a:t>skills.</a:t>
            </a:r>
          </a:p>
          <a:p>
            <a:r>
              <a:rPr lang="en-US" dirty="0" smtClean="0"/>
              <a:t>Using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API’s and libraries in app.</a:t>
            </a:r>
          </a:p>
          <a:p>
            <a:r>
              <a:rPr lang="en-US" dirty="0"/>
              <a:t>Loaders</a:t>
            </a:r>
          </a:p>
          <a:p>
            <a:r>
              <a:rPr lang="en-US" dirty="0"/>
              <a:t>Content Providers  for in-app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Future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Providing </a:t>
            </a:r>
            <a:r>
              <a:rPr lang="en-US" sz="2600" dirty="0"/>
              <a:t>Game Sounds: The game must also provide background sounds. The user also has the facility to mute the sounds whenever he/she pleases.</a:t>
            </a:r>
          </a:p>
          <a:p>
            <a:pPr lvl="0"/>
            <a:r>
              <a:rPr lang="en-US" sz="2600" dirty="0"/>
              <a:t>Providing Instructions to play the Game: For players who are new to the game, instructions are given, so that they too can play.</a:t>
            </a:r>
          </a:p>
          <a:p>
            <a:pPr lvl="0"/>
            <a:r>
              <a:rPr lang="en-US" sz="2600" dirty="0"/>
              <a:t>Providing Hints: Hints are to be given whenever the player requests hints.</a:t>
            </a:r>
          </a:p>
          <a:p>
            <a:pPr lvl="0"/>
            <a:r>
              <a:rPr lang="en-US" sz="2600" dirty="0"/>
              <a:t>Adding Animations: Animations </a:t>
            </a:r>
            <a:r>
              <a:rPr lang="en-GB" sz="2600" dirty="0"/>
              <a:t>can be implements in the application which will improve the working and presentation of the application</a:t>
            </a:r>
            <a:r>
              <a:rPr lang="en-GB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455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500" dirty="0"/>
              <a:t>We develop and implement tic-tac-toe game in android studio using the platform of the Android SDK. In this system, we create a 3x3 and 4x4 tic-tac-toe game in android. The system is designed so that a single or two players can play a game of tic-tac-toe using this application. The program will contain a display function and a select function to place the symbol as well as toggle between the symbols allowing each player a turn to play the game. The program will update after each player makes their move and will check for the conditions of the game as it goes on.</a:t>
            </a:r>
          </a:p>
        </p:txBody>
      </p:sp>
    </p:spTree>
    <p:extLst>
      <p:ext uri="{BB962C8B-B14F-4D97-AF65-F5344CB8AC3E}">
        <p14:creationId xmlns:p14="http://schemas.microsoft.com/office/powerpoint/2010/main" val="42787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874838"/>
            <a:ext cx="55530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thank you images"/>
          <p:cNvSpPr>
            <a:spLocks noChangeAspect="1" noChangeArrowheads="1"/>
          </p:cNvSpPr>
          <p:nvPr/>
        </p:nvSpPr>
        <p:spPr bwMode="auto">
          <a:xfrm>
            <a:off x="307975" y="-1722438"/>
            <a:ext cx="55530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" y="0"/>
            <a:ext cx="914037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7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874838"/>
            <a:ext cx="55530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thank you images"/>
          <p:cNvSpPr>
            <a:spLocks noChangeAspect="1" noChangeArrowheads="1"/>
          </p:cNvSpPr>
          <p:nvPr/>
        </p:nvSpPr>
        <p:spPr bwMode="auto">
          <a:xfrm>
            <a:off x="307975" y="-1722438"/>
            <a:ext cx="55530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Image result for any question images"/>
          <p:cNvSpPr>
            <a:spLocks noChangeAspect="1" noChangeArrowheads="1"/>
          </p:cNvSpPr>
          <p:nvPr/>
        </p:nvSpPr>
        <p:spPr bwMode="auto">
          <a:xfrm>
            <a:off x="155575" y="-1881188"/>
            <a:ext cx="52292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-7257"/>
            <a:ext cx="9158514" cy="686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0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Android</a:t>
            </a:r>
            <a:r>
              <a:rPr lang="en-US" sz="3200" dirty="0"/>
              <a:t> </a:t>
            </a:r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222242" y="1371242"/>
            <a:ext cx="2895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effectLst/>
                <a:latin typeface="Arial"/>
              </a:rPr>
              <a:t>2003</a:t>
            </a:r>
          </a:p>
          <a:p>
            <a:pPr marL="463550" algn="just"/>
            <a:r>
              <a:rPr lang="en-US" b="1" dirty="0" smtClean="0">
                <a:effectLst/>
                <a:latin typeface="Arial"/>
              </a:rPr>
              <a:t>Android </a:t>
            </a:r>
            <a:r>
              <a:rPr lang="en-US" b="1" dirty="0" err="1" smtClean="0">
                <a:effectLst/>
                <a:latin typeface="Arial"/>
              </a:rPr>
              <a:t>Inc</a:t>
            </a:r>
            <a:endParaRPr lang="en-US" b="1" dirty="0" smtClean="0">
              <a:effectLst/>
              <a:latin typeface="Arial"/>
            </a:endParaRPr>
          </a:p>
          <a:p>
            <a:pPr marL="463550" algn="just"/>
            <a:endParaRPr lang="en-US" b="1" dirty="0" smtClean="0">
              <a:effectLst/>
              <a:latin typeface="Arial"/>
            </a:endParaRPr>
          </a:p>
          <a:p>
            <a:pPr marL="463550" algn="just"/>
            <a:endParaRPr lang="en-IN" b="1" dirty="0" smtClean="0">
              <a:effectLst/>
              <a:latin typeface="Arial"/>
            </a:endParaRPr>
          </a:p>
          <a:p>
            <a:pPr marL="463550" algn="just"/>
            <a:endParaRPr lang="en-US" b="1" dirty="0" smtClean="0">
              <a:effectLst/>
              <a:latin typeface="Arial"/>
            </a:endParaRPr>
          </a:p>
          <a:p>
            <a:pPr algn="just"/>
            <a:r>
              <a:rPr lang="en-US" b="1" dirty="0" smtClean="0">
                <a:effectLst/>
                <a:latin typeface="Arial"/>
              </a:rPr>
              <a:t>2005</a:t>
            </a:r>
          </a:p>
          <a:p>
            <a:pPr marL="463550" algn="just"/>
            <a:r>
              <a:rPr lang="en-US" b="1" dirty="0" smtClean="0">
                <a:effectLst/>
                <a:latin typeface="Arial"/>
              </a:rPr>
              <a:t>Google</a:t>
            </a:r>
          </a:p>
          <a:p>
            <a:pPr marL="463550" algn="just"/>
            <a:endParaRPr lang="en-IN" b="1" dirty="0" smtClean="0">
              <a:effectLst/>
              <a:latin typeface="Arial"/>
            </a:endParaRPr>
          </a:p>
          <a:p>
            <a:pPr marL="463550" algn="just"/>
            <a:endParaRPr lang="en-IN" b="1" dirty="0" smtClean="0">
              <a:effectLst/>
              <a:latin typeface="Arial"/>
            </a:endParaRPr>
          </a:p>
          <a:p>
            <a:pPr marL="463550" algn="just"/>
            <a:endParaRPr lang="en-US" b="1" dirty="0" smtClean="0">
              <a:effectLst/>
              <a:latin typeface="Arial"/>
            </a:endParaRPr>
          </a:p>
          <a:p>
            <a:pPr algn="just"/>
            <a:r>
              <a:rPr lang="en-US" b="1" dirty="0" smtClean="0">
                <a:effectLst/>
                <a:latin typeface="Arial"/>
              </a:rPr>
              <a:t>2007</a:t>
            </a:r>
          </a:p>
          <a:p>
            <a:pPr marL="463550" algn="just"/>
            <a:r>
              <a:rPr lang="en-US" b="1" dirty="0" smtClean="0">
                <a:effectLst/>
                <a:latin typeface="Arial"/>
              </a:rPr>
              <a:t>Open Handset Alliance</a:t>
            </a:r>
            <a:endParaRPr lang="en-US" dirty="0" smtClean="0">
              <a:effectLst/>
              <a:latin typeface="Arial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effectLst/>
                <a:latin typeface="Arial"/>
              </a:rPr>
              <a:t>Google, HTC, Intel, LG, Motorola, </a:t>
            </a:r>
            <a:r>
              <a:rPr lang="en-US" dirty="0" err="1" smtClean="0">
                <a:effectLst/>
                <a:latin typeface="Arial"/>
              </a:rPr>
              <a:t>Nvidia</a:t>
            </a:r>
            <a:r>
              <a:rPr lang="en-US" dirty="0" smtClean="0">
                <a:effectLst/>
                <a:latin typeface="Arial"/>
              </a:rPr>
              <a:t>, Samsung, T-Mobile...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effectLst/>
                <a:latin typeface="Arial"/>
              </a:rPr>
              <a:t>Goal: Develop open standards for mobile devices</a:t>
            </a:r>
            <a:endParaRPr lang="en-US" dirty="0">
              <a:effectLst/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959865"/>
            <a:ext cx="6096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Android is </a:t>
            </a:r>
          </a:p>
          <a:p>
            <a:pPr marL="395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 software platform and operating system for mobile devices</a:t>
            </a:r>
            <a:r>
              <a:rPr lang="en-US" dirty="0"/>
              <a:t> </a:t>
            </a:r>
            <a:endParaRPr lang="en-US" dirty="0" smtClean="0"/>
          </a:p>
          <a:p>
            <a:pPr marL="395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based on the Linux kernel </a:t>
            </a:r>
          </a:p>
          <a:p>
            <a:pPr marL="395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developed by Google / the Open Handset Alliance.</a:t>
            </a:r>
          </a:p>
          <a:p>
            <a:pPr marL="395288" algn="just">
              <a:lnSpc>
                <a:spcPct val="150000"/>
              </a:lnSpc>
            </a:pP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Android Apps are </a:t>
            </a:r>
          </a:p>
          <a:p>
            <a:pPr marL="395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managed code in the  Java* language</a:t>
            </a:r>
          </a:p>
          <a:p>
            <a:pPr marL="395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controlling the device via Google-developed Java libraries.</a:t>
            </a:r>
          </a:p>
        </p:txBody>
      </p:sp>
      <p:sp>
        <p:nvSpPr>
          <p:cNvPr id="9" name="Striped Right Arrow 8"/>
          <p:cNvSpPr/>
          <p:nvPr/>
        </p:nvSpPr>
        <p:spPr bwMode="auto">
          <a:xfrm rot="5400000">
            <a:off x="7273222" y="2393509"/>
            <a:ext cx="682887" cy="163069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Striped Right Arrow 9"/>
          <p:cNvSpPr/>
          <p:nvPr/>
        </p:nvSpPr>
        <p:spPr bwMode="auto">
          <a:xfrm rot="5400000">
            <a:off x="7283891" y="3703070"/>
            <a:ext cx="682887" cy="163069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Tic </a:t>
            </a:r>
            <a:r>
              <a:rPr lang="en-IN" sz="3200" dirty="0" err="1"/>
              <a:t>Tac</a:t>
            </a:r>
            <a:r>
              <a:rPr lang="en-IN" sz="3200" dirty="0"/>
              <a:t> Toe </a:t>
            </a:r>
            <a:r>
              <a:rPr lang="en-IN" sz="3200" dirty="0" smtClean="0"/>
              <a:t>Board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343400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Tic-Tac-Toe </a:t>
            </a:r>
            <a:r>
              <a:rPr lang="en-GB" dirty="0" smtClean="0"/>
              <a:t>game </a:t>
            </a:r>
            <a:r>
              <a:rPr lang="en-GB" dirty="0"/>
              <a:t>can be played by two players where the square block (3 x 3) can be filled with a cross (X) or a circle (O). The game will toggle between the players by giving the chance for each player to mark their move. When one of the players make a combination of 3 same markers in a horizontal, vertical or diagonal line the program will display which player has won, whether X or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Tic-tac-toe program flow chart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35623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8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USER INTERFACE</a:t>
            </a:r>
            <a:endParaRPr lang="en-US" sz="3200" dirty="0"/>
          </a:p>
        </p:txBody>
      </p:sp>
      <p:pic>
        <p:nvPicPr>
          <p:cNvPr id="4" name="Content Placeholder 3" descr="C:\Users\Admin\AppData\Local\Microsoft\Windows\INetCache\Content.Word\Screenshot_2016-08-31-21-15-1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4706"/>
            <a:ext cx="2678013" cy="47609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419600" y="2438400"/>
            <a:ext cx="365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GB" sz="2000" b="1" dirty="0" smtClean="0"/>
              <a:t>Main Menu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648200" y="3048000"/>
            <a:ext cx="373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Main menu provides user ability to choose any of the following options:-</a:t>
            </a:r>
            <a:endParaRPr lang="en-US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 smtClean="0"/>
              <a:t>Play Now</a:t>
            </a:r>
            <a:endParaRPr lang="en-US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 smtClean="0"/>
              <a:t>Buy Pro Pack</a:t>
            </a:r>
            <a:endParaRPr lang="en-US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 smtClean="0"/>
              <a:t>High Scores </a:t>
            </a:r>
            <a:endParaRPr lang="en-US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 smtClean="0"/>
              <a:t>Exit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18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457200"/>
            <a:ext cx="396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2000" b="1" dirty="0" smtClean="0">
                <a:solidFill>
                  <a:schemeClr val="bg2"/>
                </a:solidFill>
              </a:rPr>
              <a:t>2. Play Now Option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724" y="1447800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When the user clicks on play now then it provides user ability to change:-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Grid Size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Difficulty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Number of players</a:t>
            </a:r>
          </a:p>
        </p:txBody>
      </p:sp>
      <p:pic>
        <p:nvPicPr>
          <p:cNvPr id="13" name="Picture 12" descr="F:\project 5thsem\Tic Tac Toe\Screenshot_2016-08-31-21-15-16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11961"/>
            <a:ext cx="3219450" cy="5392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F:\project 5thsem\Tic Tac Toe\Screenshot_2016-09-09-15-58-49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4" y="3276600"/>
            <a:ext cx="482312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1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257603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257603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1435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4900" algn="l"/>
                <a:tab pos="2743200" algn="ctr"/>
              </a:tabLst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57200"/>
            <a:ext cx="396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GRID SIZE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2839" y="6019800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Grid Size(3 X 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3634" y="6019800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Grid Size(4 X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1435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4900" algn="l"/>
                <a:tab pos="2743200" algn="ctr"/>
              </a:tabLst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57200"/>
            <a:ext cx="396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DIFFICULTY LEVEL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19" y="1219199"/>
            <a:ext cx="228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556" y="1197428"/>
            <a:ext cx="244411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447800" y="5486400"/>
            <a:ext cx="2267215" cy="1219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104265" algn="l"/>
                <a:tab pos="2743200" algn="ctr"/>
              </a:tabLst>
            </a:pPr>
            <a:r>
              <a:rPr lang="en-GB" sz="1600" b="1" u="sng" dirty="0">
                <a:effectLst/>
                <a:latin typeface="Times New Roman"/>
                <a:ea typeface="Times New Roman"/>
                <a:cs typeface="Times New Roman"/>
              </a:rPr>
              <a:t>Easy</a:t>
            </a:r>
            <a:r>
              <a:rPr lang="en-GB" sz="1400" dirty="0">
                <a:effectLst/>
                <a:latin typeface="Times New Roman"/>
                <a:ea typeface="Times New Roman"/>
                <a:cs typeface="Times New Roman"/>
              </a:rPr>
              <a:t>– In this level it is very easy to win, even a person playing for the first time can win.</a:t>
            </a:r>
            <a:endParaRPr lang="en-US" sz="1400" dirty="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000" dirty="0">
                <a:effectLst/>
                <a:latin typeface="Calibri"/>
                <a:ea typeface="Times New Roman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940491" y="5486400"/>
            <a:ext cx="2296244" cy="1219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104265" algn="l"/>
                <a:tab pos="2743200" algn="ctr"/>
              </a:tabLst>
            </a:pPr>
            <a:r>
              <a:rPr lang="en-GB" sz="1600" b="1" u="sng" dirty="0">
                <a:effectLst/>
                <a:latin typeface="Times New Roman"/>
                <a:ea typeface="Times New Roman"/>
                <a:cs typeface="Times New Roman"/>
              </a:rPr>
              <a:t>Hard</a:t>
            </a:r>
            <a:r>
              <a:rPr lang="en-GB" sz="1400" dirty="0">
                <a:effectLst/>
                <a:latin typeface="Times New Roman"/>
                <a:ea typeface="Times New Roman"/>
                <a:cs typeface="Times New Roman"/>
              </a:rPr>
              <a:t> - In this level it is very hard to win, unless you are master of this game.</a:t>
            </a:r>
            <a:endParaRPr lang="en-US" sz="1400" dirty="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400" dirty="0">
                <a:effectLst/>
                <a:latin typeface="Calibri"/>
                <a:ea typeface="Times New Roman"/>
                <a:cs typeface="Times New Roman"/>
              </a:rPr>
              <a:t> </a:t>
            </a:r>
            <a:endParaRPr lang="en-US" sz="1400" dirty="0"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65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2985" y="288183"/>
            <a:ext cx="4162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1" indent="-457200">
              <a:buFont typeface="Wingdings" pitchFamily="2" charset="2"/>
              <a:buChar char="Ø"/>
            </a:pPr>
            <a:r>
              <a:rPr lang="en-GB" sz="2800" b="1" dirty="0">
                <a:solidFill>
                  <a:schemeClr val="bg2"/>
                </a:solidFill>
              </a:rPr>
              <a:t>NO. OF PLAYERS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5629" y="1944915"/>
            <a:ext cx="7086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 typeface="Wingdings" pitchFamily="2" charset="2"/>
              <a:buChar char="q"/>
            </a:pPr>
            <a:r>
              <a:rPr lang="en-GB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Single Player - 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Playing </a:t>
            </a: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against 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</a:p>
          <a:p>
            <a:pPr marL="566738" lvl="0" algn="just"/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contains difficulty levels.</a:t>
            </a:r>
          </a:p>
          <a:p>
            <a:pPr marL="566738" lvl="0" algn="just"/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single </a:t>
            </a:r>
            <a:r>
              <a:rPr lang="en-US" sz="2800" dirty="0" smtClean="0"/>
              <a:t>symbol 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needs to be selected.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endParaRPr lang="en-GB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GB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Multiple Player - 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Playing </a:t>
            </a: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against 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human </a:t>
            </a:r>
          </a:p>
          <a:p>
            <a:pPr marL="566738" algn="just"/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does not have any sort of difficulty level.</a:t>
            </a:r>
          </a:p>
          <a:p>
            <a:pPr marL="566738" algn="just">
              <a:tabLst>
                <a:tab pos="682625" algn="l"/>
              </a:tabLst>
            </a:pP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two </a:t>
            </a:r>
            <a:r>
              <a:rPr lang="en-US" sz="2800" dirty="0" smtClean="0"/>
              <a:t>symbols 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need to be selected for each player.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8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duke9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uke9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675</Words>
  <Application>Microsoft Office PowerPoint</Application>
  <PresentationFormat>On-screen Show (4:3)</PresentationFormat>
  <Paragraphs>104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Oriel</vt:lpstr>
      <vt:lpstr>Theme1</vt:lpstr>
      <vt:lpstr>Tic- tac- toe</vt:lpstr>
      <vt:lpstr>Android Overview</vt:lpstr>
      <vt:lpstr>Tic Tac Toe Board</vt:lpstr>
      <vt:lpstr>Tic-tac-toe program flow chart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did we learn? </vt:lpstr>
      <vt:lpstr>Future Aspects</vt:lpstr>
      <vt:lpstr>CONCLUSIONS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 tac- toe</dc:title>
  <dc:creator>Admin</dc:creator>
  <cp:lastModifiedBy>Admin</cp:lastModifiedBy>
  <cp:revision>12</cp:revision>
  <dcterms:created xsi:type="dcterms:W3CDTF">2016-09-09T19:14:05Z</dcterms:created>
  <dcterms:modified xsi:type="dcterms:W3CDTF">2016-09-10T02:53:18Z</dcterms:modified>
</cp:coreProperties>
</file>