
<file path=[Content_Types].xml><?xml version="1.0" encoding="utf-8"?>
<Types xmlns="http://schemas.openxmlformats.org/package/2006/content-types">
  <Default Extension="jpeg" ContentType="image/jpeg"/>
  <Default Extension="m4a" ContentType="audio/mp4"/>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0" r:id="rId1"/>
    <p:sldMasterId id="2147484331" r:id="rId2"/>
  </p:sldMasterIdLst>
  <p:notesMasterIdLst>
    <p:notesMasterId r:id="rId19"/>
  </p:notesMasterIdLst>
  <p:handoutMasterIdLst>
    <p:handoutMasterId r:id="rId20"/>
  </p:handoutMasterIdLst>
  <p:sldIdLst>
    <p:sldId id="256" r:id="rId3"/>
    <p:sldId id="258" r:id="rId4"/>
    <p:sldId id="261" r:id="rId5"/>
    <p:sldId id="291" r:id="rId6"/>
    <p:sldId id="292" r:id="rId7"/>
    <p:sldId id="295" r:id="rId8"/>
    <p:sldId id="307" r:id="rId9"/>
    <p:sldId id="297" r:id="rId10"/>
    <p:sldId id="308" r:id="rId11"/>
    <p:sldId id="298" r:id="rId12"/>
    <p:sldId id="303" r:id="rId13"/>
    <p:sldId id="299" r:id="rId14"/>
    <p:sldId id="302" r:id="rId15"/>
    <p:sldId id="305" r:id="rId16"/>
    <p:sldId id="300" r:id="rId17"/>
    <p:sldId id="31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17"/>
    <a:srgbClr val="420408"/>
    <a:srgbClr val="0D0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2643" autoAdjust="0"/>
  </p:normalViewPr>
  <p:slideViewPr>
    <p:cSldViewPr>
      <p:cViewPr varScale="1">
        <p:scale>
          <a:sx n="82" d="100"/>
          <a:sy n="82" d="100"/>
        </p:scale>
        <p:origin x="1435"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C73EE2FC-0B48-65CC-E3AC-F6466CA62D16}"/>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2163" name="Rectangle 3">
            <a:extLst>
              <a:ext uri="{FF2B5EF4-FFF2-40B4-BE49-F238E27FC236}">
                <a16:creationId xmlns:a16="http://schemas.microsoft.com/office/drawing/2014/main" id="{8F519CEE-3099-B93E-3CC7-4EAE9335E5E7}"/>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6144249E-1B97-4917-A88B-96A69F6D3B7F}" type="datetime1">
              <a:rPr lang="en-US"/>
              <a:pPr>
                <a:defRPr/>
              </a:pPr>
              <a:t>6/4/2024</a:t>
            </a:fld>
            <a:endParaRPr lang="en-US"/>
          </a:p>
        </p:txBody>
      </p:sp>
      <p:sp>
        <p:nvSpPr>
          <p:cNvPr id="92164" name="Rectangle 4">
            <a:extLst>
              <a:ext uri="{FF2B5EF4-FFF2-40B4-BE49-F238E27FC236}">
                <a16:creationId xmlns:a16="http://schemas.microsoft.com/office/drawing/2014/main" id="{91607DF0-0BB7-9A28-0913-AC182CDE38FA}"/>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2165" name="Rectangle 5">
            <a:extLst>
              <a:ext uri="{FF2B5EF4-FFF2-40B4-BE49-F238E27FC236}">
                <a16:creationId xmlns:a16="http://schemas.microsoft.com/office/drawing/2014/main" id="{177B1A2F-DC37-BCF3-B384-6CC741016AE2}"/>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FF5178C7-C92A-4A02-AABA-A8262DCB0B2B}"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7D21A46C-A98C-5ED1-51AD-59FA552E2CD7}"/>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0115" name="Rectangle 3">
            <a:extLst>
              <a:ext uri="{FF2B5EF4-FFF2-40B4-BE49-F238E27FC236}">
                <a16:creationId xmlns:a16="http://schemas.microsoft.com/office/drawing/2014/main" id="{B62BB4B2-B59F-2462-6FE8-3A5CED353FC1}"/>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AC245A0F-9B1E-4730-99BE-8CB52BC62F27}" type="datetime1">
              <a:rPr lang="en-US"/>
              <a:pPr>
                <a:defRPr/>
              </a:pPr>
              <a:t>6/4/2024</a:t>
            </a:fld>
            <a:endParaRPr lang="en-US"/>
          </a:p>
        </p:txBody>
      </p:sp>
      <p:sp>
        <p:nvSpPr>
          <p:cNvPr id="18436" name="Rectangle 4">
            <a:extLst>
              <a:ext uri="{FF2B5EF4-FFF2-40B4-BE49-F238E27FC236}">
                <a16:creationId xmlns:a16="http://schemas.microsoft.com/office/drawing/2014/main" id="{8FAF9018-4BCC-CFB0-5FA4-CAFDD53563F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7" name="Rectangle 5">
            <a:extLst>
              <a:ext uri="{FF2B5EF4-FFF2-40B4-BE49-F238E27FC236}">
                <a16:creationId xmlns:a16="http://schemas.microsoft.com/office/drawing/2014/main" id="{084E5390-E6D6-28E9-1DA4-C9EBAD7CB1F9}"/>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0118" name="Rectangle 6">
            <a:extLst>
              <a:ext uri="{FF2B5EF4-FFF2-40B4-BE49-F238E27FC236}">
                <a16:creationId xmlns:a16="http://schemas.microsoft.com/office/drawing/2014/main" id="{DDB2D177-9441-8F57-94F6-61333161BDF3}"/>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0119" name="Rectangle 7">
            <a:extLst>
              <a:ext uri="{FF2B5EF4-FFF2-40B4-BE49-F238E27FC236}">
                <a16:creationId xmlns:a16="http://schemas.microsoft.com/office/drawing/2014/main" id="{610034A0-C764-9A7B-96C4-9C1ABF303F0B}"/>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BA26DF8-D15B-4ADE-91AD-F6EEEA8CC717}" type="slidenum">
              <a:rPr lang="en-US" altLang="en-US"/>
              <a:pPr/>
              <a:t>‹#›</a:t>
            </a:fld>
            <a:endParaRPr lang="en-US" altLang="en-US"/>
          </a:p>
        </p:txBody>
      </p:sp>
    </p:spTree>
    <p:extLst>
      <p:ext uri="{BB962C8B-B14F-4D97-AF65-F5344CB8AC3E}">
        <p14:creationId xmlns:p14="http://schemas.microsoft.com/office/powerpoint/2010/main" val="2413345026"/>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F8A972D-9FC8-8682-A1E8-F766D5ED2148}"/>
              </a:ext>
            </a:extLst>
          </p:cNvPr>
          <p:cNvSpPr>
            <a:spLocks noGrp="1" noChangeArrowheads="1"/>
          </p:cNvSpPr>
          <p:nvPr>
            <p:ph type="hdr" sz="quarter"/>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Title of the project</a:t>
            </a:r>
          </a:p>
        </p:txBody>
      </p:sp>
      <p:sp>
        <p:nvSpPr>
          <p:cNvPr id="21507" name="Rectangle 6">
            <a:extLst>
              <a:ext uri="{FF2B5EF4-FFF2-40B4-BE49-F238E27FC236}">
                <a16:creationId xmlns:a16="http://schemas.microsoft.com/office/drawing/2014/main" id="{39FD303C-3ECA-17E7-6077-E9FD9992DAD8}"/>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CSE Dept., SET-Jain University</a:t>
            </a:r>
          </a:p>
        </p:txBody>
      </p:sp>
      <p:sp>
        <p:nvSpPr>
          <p:cNvPr id="21508" name="Rectangle 7">
            <a:extLst>
              <a:ext uri="{FF2B5EF4-FFF2-40B4-BE49-F238E27FC236}">
                <a16:creationId xmlns:a16="http://schemas.microsoft.com/office/drawing/2014/main" id="{D58078CC-0360-563B-CF2F-5D7DF00BAD9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6BECC7C2-803D-4034-B662-76B6DF4A3FFC}" type="slidenum">
              <a:rPr lang="en-US" altLang="en-US">
                <a:latin typeface="Arial" panose="020B0604020202020204" pitchFamily="34" charset="0"/>
              </a:rPr>
              <a:pPr/>
              <a:t>1</a:t>
            </a:fld>
            <a:endParaRPr lang="en-US" altLang="en-US">
              <a:latin typeface="Arial" panose="020B0604020202020204" pitchFamily="34" charset="0"/>
            </a:endParaRPr>
          </a:p>
        </p:txBody>
      </p:sp>
      <p:sp>
        <p:nvSpPr>
          <p:cNvPr id="21509" name="Rectangle 2">
            <a:extLst>
              <a:ext uri="{FF2B5EF4-FFF2-40B4-BE49-F238E27FC236}">
                <a16:creationId xmlns:a16="http://schemas.microsoft.com/office/drawing/2014/main" id="{185357C8-BD73-9B60-4112-1B95836E48A9}"/>
              </a:ext>
            </a:extLst>
          </p:cNvPr>
          <p:cNvSpPr>
            <a:spLocks noGrp="1" noRot="1" noChangeAspect="1" noChangeArrowheads="1" noTextEdit="1"/>
          </p:cNvSpPr>
          <p:nvPr>
            <p:ph type="sldImg"/>
          </p:nvPr>
        </p:nvSpPr>
        <p:spPr>
          <a:ln/>
        </p:spPr>
      </p:sp>
      <p:sp>
        <p:nvSpPr>
          <p:cNvPr id="21510" name="Rectangle 3">
            <a:extLst>
              <a:ext uri="{FF2B5EF4-FFF2-40B4-BE49-F238E27FC236}">
                <a16:creationId xmlns:a16="http://schemas.microsoft.com/office/drawing/2014/main" id="{78C47446-FA85-77D8-F078-068506D705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8653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pPr>
              <a:defRPr/>
            </a:pPr>
            <a:fld id="{89F9BA5B-88BA-4A2B-B061-2B85B9B729FD}" type="datetime1">
              <a:rPr lang="en-US" smtClean="0"/>
              <a:pPr>
                <a:defRPr/>
              </a:pPr>
              <a:t>6/4/2024</a:t>
            </a:fld>
            <a:endParaRPr lang="en-US" alt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pPr>
              <a:defRPr/>
            </a:pPr>
            <a:r>
              <a:rPr lang="en-US" altLang="en-US"/>
              <a:t>CSE Dept., SET-Jain University</a:t>
            </a:r>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68551532-24B2-431B-A20C-B3D855BF3D2A}" type="slidenum">
              <a:rPr lang="en-US" altLang="en-US" smtClean="0"/>
              <a:pPr/>
              <a:t>‹#›</a:t>
            </a:fld>
            <a:endParaRPr lang="en-US" altLang="en-US"/>
          </a:p>
        </p:txBody>
      </p:sp>
    </p:spTree>
    <p:extLst>
      <p:ext uri="{BB962C8B-B14F-4D97-AF65-F5344CB8AC3E}">
        <p14:creationId xmlns:p14="http://schemas.microsoft.com/office/powerpoint/2010/main" val="147378872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30791B9C-C60C-4267-8B85-AC70C4DB05D3}" type="datetime1">
              <a:rPr lang="en-US" smtClean="0"/>
              <a:pPr>
                <a:defRPr/>
              </a:pPr>
              <a:t>6/4/2024</a:t>
            </a:fld>
            <a:endParaRPr lang="en-US" altLang="en-US"/>
          </a:p>
        </p:txBody>
      </p:sp>
      <p:sp>
        <p:nvSpPr>
          <p:cNvPr id="5" name="Footer Placeholder 4"/>
          <p:cNvSpPr>
            <a:spLocks noGrp="1"/>
          </p:cNvSpPr>
          <p:nvPr>
            <p:ph type="ftr" sz="quarter" idx="11"/>
          </p:nvPr>
        </p:nvSpPr>
        <p:spPr/>
        <p:txBody>
          <a:bodyPr/>
          <a:lstStyle/>
          <a:p>
            <a:pPr>
              <a:defRPr/>
            </a:pPr>
            <a:r>
              <a:rPr lang="en-US" altLang="en-US"/>
              <a:t>CSE Dept., SET-Jain University</a:t>
            </a:r>
          </a:p>
        </p:txBody>
      </p:sp>
      <p:sp>
        <p:nvSpPr>
          <p:cNvPr id="6" name="Slide Number Placeholder 5"/>
          <p:cNvSpPr>
            <a:spLocks noGrp="1"/>
          </p:cNvSpPr>
          <p:nvPr>
            <p:ph type="sldNum" sz="quarter" idx="12"/>
          </p:nvPr>
        </p:nvSpPr>
        <p:spPr/>
        <p:txBody>
          <a:bodyPr/>
          <a:lstStyle/>
          <a:p>
            <a:fld id="{CA5B89B3-44EC-4CD6-A905-EF53502B9EDA}" type="slidenum">
              <a:rPr lang="en-US" altLang="en-US" smtClean="0"/>
              <a:pPr/>
              <a:t>‹#›</a:t>
            </a:fld>
            <a:endParaRPr lang="en-US" altLang="en-US"/>
          </a:p>
        </p:txBody>
      </p:sp>
    </p:spTree>
    <p:extLst>
      <p:ext uri="{BB962C8B-B14F-4D97-AF65-F5344CB8AC3E}">
        <p14:creationId xmlns:p14="http://schemas.microsoft.com/office/powerpoint/2010/main" val="310798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D6FD2006-3D78-47F1-95E5-673D0534A48C}" type="datetime1">
              <a:rPr lang="en-US" smtClean="0"/>
              <a:pPr>
                <a:defRPr/>
              </a:pPr>
              <a:t>6/4/2024</a:t>
            </a:fld>
            <a:endParaRPr lang="en-US" altLang="en-US"/>
          </a:p>
        </p:txBody>
      </p:sp>
      <p:sp>
        <p:nvSpPr>
          <p:cNvPr id="5" name="Footer Placeholder 4"/>
          <p:cNvSpPr>
            <a:spLocks noGrp="1"/>
          </p:cNvSpPr>
          <p:nvPr>
            <p:ph type="ftr" sz="quarter" idx="11"/>
          </p:nvPr>
        </p:nvSpPr>
        <p:spPr/>
        <p:txBody>
          <a:bodyPr/>
          <a:lstStyle/>
          <a:p>
            <a:pPr>
              <a:defRPr/>
            </a:pPr>
            <a:r>
              <a:rPr lang="en-US" altLang="en-US"/>
              <a:t>CSE Dept., SET-Jain University</a:t>
            </a:r>
          </a:p>
        </p:txBody>
      </p:sp>
      <p:sp>
        <p:nvSpPr>
          <p:cNvPr id="6" name="Slide Number Placeholder 5"/>
          <p:cNvSpPr>
            <a:spLocks noGrp="1"/>
          </p:cNvSpPr>
          <p:nvPr>
            <p:ph type="sldNum" sz="quarter" idx="12"/>
          </p:nvPr>
        </p:nvSpPr>
        <p:spPr/>
        <p:txBody>
          <a:bodyPr/>
          <a:lstStyle/>
          <a:p>
            <a:fld id="{B7B91CC0-98E7-4B9E-90C8-7D478370131A}" type="slidenum">
              <a:rPr lang="en-US" altLang="en-US" smtClean="0"/>
              <a:pPr/>
              <a:t>‹#›</a:t>
            </a:fld>
            <a:endParaRPr lang="en-US" altLang="en-US"/>
          </a:p>
        </p:txBody>
      </p:sp>
    </p:spTree>
    <p:extLst>
      <p:ext uri="{BB962C8B-B14F-4D97-AF65-F5344CB8AC3E}">
        <p14:creationId xmlns:p14="http://schemas.microsoft.com/office/powerpoint/2010/main" val="2100356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89F9BA5B-88BA-4A2B-B061-2B85B9B729FD}" type="datetime1">
              <a:rPr lang="en-US" smtClean="0"/>
              <a:pPr>
                <a:defRPr/>
              </a:pPr>
              <a:t>6/4/2024</a:t>
            </a:fld>
            <a:endParaRPr lang="en-US" altLang="en-US"/>
          </a:p>
        </p:txBody>
      </p:sp>
      <p:sp>
        <p:nvSpPr>
          <p:cNvPr id="5" name="Footer Placeholder 4"/>
          <p:cNvSpPr>
            <a:spLocks noGrp="1"/>
          </p:cNvSpPr>
          <p:nvPr>
            <p:ph type="ftr" sz="quarter" idx="11"/>
          </p:nvPr>
        </p:nvSpPr>
        <p:spPr/>
        <p:txBody>
          <a:bodyPr/>
          <a:lstStyle/>
          <a:p>
            <a:pPr>
              <a:defRPr/>
            </a:pPr>
            <a:r>
              <a:rPr lang="en-US" altLang="en-US"/>
              <a:t>CSE Dept., SET-Jain University</a:t>
            </a:r>
          </a:p>
        </p:txBody>
      </p:sp>
      <p:sp>
        <p:nvSpPr>
          <p:cNvPr id="6" name="Slide Number Placeholder 5"/>
          <p:cNvSpPr>
            <a:spLocks noGrp="1"/>
          </p:cNvSpPr>
          <p:nvPr>
            <p:ph type="sldNum" sz="quarter" idx="12"/>
          </p:nvPr>
        </p:nvSpPr>
        <p:spPr/>
        <p:txBody>
          <a:bodyPr/>
          <a:lstStyle/>
          <a:p>
            <a:fld id="{68551532-24B2-431B-A20C-B3D855BF3D2A}" type="slidenum">
              <a:rPr lang="en-US" altLang="en-US" smtClean="0"/>
              <a:pPr/>
              <a:t>‹#›</a:t>
            </a:fld>
            <a:endParaRPr lang="en-US" altLang="en-US"/>
          </a:p>
        </p:txBody>
      </p:sp>
    </p:spTree>
    <p:extLst>
      <p:ext uri="{BB962C8B-B14F-4D97-AF65-F5344CB8AC3E}">
        <p14:creationId xmlns:p14="http://schemas.microsoft.com/office/powerpoint/2010/main" val="316045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CAC82C8-F899-44E5-8019-BAC1FD943146}" type="datetime1">
              <a:rPr lang="en-US" smtClean="0"/>
              <a:pPr>
                <a:defRPr/>
              </a:pPr>
              <a:t>6/4/2024</a:t>
            </a:fld>
            <a:endParaRPr lang="en-US" altLang="en-US"/>
          </a:p>
        </p:txBody>
      </p:sp>
      <p:sp>
        <p:nvSpPr>
          <p:cNvPr id="5" name="Footer Placeholder 4"/>
          <p:cNvSpPr>
            <a:spLocks noGrp="1"/>
          </p:cNvSpPr>
          <p:nvPr>
            <p:ph type="ftr" sz="quarter" idx="11"/>
          </p:nvPr>
        </p:nvSpPr>
        <p:spPr/>
        <p:txBody>
          <a:bodyPr/>
          <a:lstStyle/>
          <a:p>
            <a:pPr>
              <a:defRPr/>
            </a:pPr>
            <a:r>
              <a:rPr lang="en-US" altLang="en-US"/>
              <a:t>Dept of CSE., SOE-Dayananda Sagar University</a:t>
            </a:r>
          </a:p>
        </p:txBody>
      </p:sp>
      <p:sp>
        <p:nvSpPr>
          <p:cNvPr id="6" name="Slide Number Placeholder 5"/>
          <p:cNvSpPr>
            <a:spLocks noGrp="1"/>
          </p:cNvSpPr>
          <p:nvPr>
            <p:ph type="sldNum" sz="quarter" idx="12"/>
          </p:nvPr>
        </p:nvSpPr>
        <p:spPr/>
        <p:txBody>
          <a:bodyPr/>
          <a:lstStyle/>
          <a:p>
            <a:fld id="{AB041446-DA0B-451B-B20A-E18C47107291}" type="slidenum">
              <a:rPr lang="en-US" altLang="en-US" smtClean="0"/>
              <a:pPr/>
              <a:t>‹#›</a:t>
            </a:fld>
            <a:endParaRPr lang="en-US" altLang="en-US"/>
          </a:p>
        </p:txBody>
      </p:sp>
    </p:spTree>
    <p:extLst>
      <p:ext uri="{BB962C8B-B14F-4D97-AF65-F5344CB8AC3E}">
        <p14:creationId xmlns:p14="http://schemas.microsoft.com/office/powerpoint/2010/main" val="1613058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CD118F7-A711-4173-8C20-43E56DE6922E}" type="datetime1">
              <a:rPr lang="en-US" smtClean="0"/>
              <a:pPr>
                <a:defRPr/>
              </a:pPr>
              <a:t>6/4/2024</a:t>
            </a:fld>
            <a:endParaRPr lang="en-US" altLang="en-US"/>
          </a:p>
        </p:txBody>
      </p:sp>
      <p:sp>
        <p:nvSpPr>
          <p:cNvPr id="5" name="Footer Placeholder 4"/>
          <p:cNvSpPr>
            <a:spLocks noGrp="1"/>
          </p:cNvSpPr>
          <p:nvPr>
            <p:ph type="ftr" sz="quarter" idx="11"/>
          </p:nvPr>
        </p:nvSpPr>
        <p:spPr/>
        <p:txBody>
          <a:bodyPr/>
          <a:lstStyle/>
          <a:p>
            <a:pPr>
              <a:defRPr/>
            </a:pPr>
            <a:r>
              <a:rPr lang="en-US" altLang="en-US"/>
              <a:t>Dept of CSE., SOE-Dayananda Sagar University</a:t>
            </a:r>
          </a:p>
        </p:txBody>
      </p:sp>
      <p:sp>
        <p:nvSpPr>
          <p:cNvPr id="6" name="Slide Number Placeholder 5"/>
          <p:cNvSpPr>
            <a:spLocks noGrp="1"/>
          </p:cNvSpPr>
          <p:nvPr>
            <p:ph type="sldNum" sz="quarter" idx="12"/>
          </p:nvPr>
        </p:nvSpPr>
        <p:spPr/>
        <p:txBody>
          <a:bodyPr/>
          <a:lstStyle/>
          <a:p>
            <a:fld id="{40E10013-0128-4056-BED7-753A5FB63E25}" type="slidenum">
              <a:rPr lang="en-US" altLang="en-US" smtClean="0"/>
              <a:pPr/>
              <a:t>‹#›</a:t>
            </a:fld>
            <a:endParaRPr lang="en-US" altLang="en-US"/>
          </a:p>
        </p:txBody>
      </p:sp>
    </p:spTree>
    <p:extLst>
      <p:ext uri="{BB962C8B-B14F-4D97-AF65-F5344CB8AC3E}">
        <p14:creationId xmlns:p14="http://schemas.microsoft.com/office/powerpoint/2010/main" val="2372511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6653AD16-917E-4AD4-B921-8B4E8BAAD0AD}" type="datetime1">
              <a:rPr lang="en-US" smtClean="0"/>
              <a:pPr>
                <a:defRPr/>
              </a:pPr>
              <a:t>6/4/2024</a:t>
            </a:fld>
            <a:endParaRPr lang="en-US" altLang="en-US"/>
          </a:p>
        </p:txBody>
      </p:sp>
      <p:sp>
        <p:nvSpPr>
          <p:cNvPr id="6" name="Footer Placeholder 5"/>
          <p:cNvSpPr>
            <a:spLocks noGrp="1"/>
          </p:cNvSpPr>
          <p:nvPr>
            <p:ph type="ftr" sz="quarter" idx="11"/>
          </p:nvPr>
        </p:nvSpPr>
        <p:spPr/>
        <p:txBody>
          <a:bodyPr/>
          <a:lstStyle/>
          <a:p>
            <a:pPr>
              <a:defRPr/>
            </a:pPr>
            <a:r>
              <a:rPr lang="en-US" altLang="en-US"/>
              <a:t>CSE Dept., SET-Jain University</a:t>
            </a:r>
          </a:p>
        </p:txBody>
      </p:sp>
      <p:sp>
        <p:nvSpPr>
          <p:cNvPr id="7" name="Slide Number Placeholder 6"/>
          <p:cNvSpPr>
            <a:spLocks noGrp="1"/>
          </p:cNvSpPr>
          <p:nvPr>
            <p:ph type="sldNum" sz="quarter" idx="12"/>
          </p:nvPr>
        </p:nvSpPr>
        <p:spPr/>
        <p:txBody>
          <a:bodyPr/>
          <a:lstStyle/>
          <a:p>
            <a:fld id="{CCB3A2C7-73B7-4045-8069-DA10C9B08D35}" type="slidenum">
              <a:rPr lang="en-US" altLang="en-US" smtClean="0"/>
              <a:pPr/>
              <a:t>‹#›</a:t>
            </a:fld>
            <a:endParaRPr lang="en-US" altLang="en-US"/>
          </a:p>
        </p:txBody>
      </p:sp>
    </p:spTree>
    <p:extLst>
      <p:ext uri="{BB962C8B-B14F-4D97-AF65-F5344CB8AC3E}">
        <p14:creationId xmlns:p14="http://schemas.microsoft.com/office/powerpoint/2010/main" val="2986969673"/>
      </p:ext>
    </p:extLst>
  </p:cSld>
  <p:clrMapOvr>
    <a:masterClrMapping/>
  </p:clrMapOvr>
  <p:hf sldNum="0"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526EDA8-56F5-42E2-8A8C-9954C118AD08}" type="datetime1">
              <a:rPr lang="en-US" smtClean="0"/>
              <a:pPr>
                <a:defRPr/>
              </a:pPr>
              <a:t>6/4/2024</a:t>
            </a:fld>
            <a:endParaRPr lang="en-US" altLang="en-US"/>
          </a:p>
        </p:txBody>
      </p:sp>
      <p:sp>
        <p:nvSpPr>
          <p:cNvPr id="8" name="Footer Placeholder 7"/>
          <p:cNvSpPr>
            <a:spLocks noGrp="1"/>
          </p:cNvSpPr>
          <p:nvPr>
            <p:ph type="ftr" sz="quarter" idx="11"/>
          </p:nvPr>
        </p:nvSpPr>
        <p:spPr/>
        <p:txBody>
          <a:bodyPr/>
          <a:lstStyle/>
          <a:p>
            <a:pPr>
              <a:defRPr/>
            </a:pPr>
            <a:r>
              <a:rPr lang="en-US" altLang="en-US"/>
              <a:t>CSE Dept., SET-Jain University</a:t>
            </a:r>
          </a:p>
        </p:txBody>
      </p:sp>
      <p:sp>
        <p:nvSpPr>
          <p:cNvPr id="9" name="Slide Number Placeholder 8"/>
          <p:cNvSpPr>
            <a:spLocks noGrp="1"/>
          </p:cNvSpPr>
          <p:nvPr>
            <p:ph type="sldNum" sz="quarter" idx="12"/>
          </p:nvPr>
        </p:nvSpPr>
        <p:spPr/>
        <p:txBody>
          <a:bodyPr/>
          <a:lstStyle/>
          <a:p>
            <a:fld id="{B24A02EB-DEE7-4CFF-82CB-F4F84457FD8C}" type="slidenum">
              <a:rPr lang="en-US" altLang="en-US" smtClean="0"/>
              <a:pPr/>
              <a:t>‹#›</a:t>
            </a:fld>
            <a:endParaRPr lang="en-US" altLang="en-US"/>
          </a:p>
        </p:txBody>
      </p:sp>
    </p:spTree>
    <p:extLst>
      <p:ext uri="{BB962C8B-B14F-4D97-AF65-F5344CB8AC3E}">
        <p14:creationId xmlns:p14="http://schemas.microsoft.com/office/powerpoint/2010/main" val="99577381"/>
      </p:ext>
    </p:extLst>
  </p:cSld>
  <p:clrMapOvr>
    <a:masterClrMapping/>
  </p:clrMapOvr>
  <p:hf sldNum="0"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76EE3473-D989-4DC7-BE31-7858961FF600}" type="datetime1">
              <a:rPr lang="en-US" smtClean="0"/>
              <a:pPr>
                <a:defRPr/>
              </a:pPr>
              <a:t>6/4/2024</a:t>
            </a:fld>
            <a:endParaRPr lang="en-US" altLang="en-US"/>
          </a:p>
        </p:txBody>
      </p:sp>
      <p:sp>
        <p:nvSpPr>
          <p:cNvPr id="4" name="Footer Placeholder 3"/>
          <p:cNvSpPr>
            <a:spLocks noGrp="1"/>
          </p:cNvSpPr>
          <p:nvPr>
            <p:ph type="ftr" sz="quarter" idx="11"/>
          </p:nvPr>
        </p:nvSpPr>
        <p:spPr/>
        <p:txBody>
          <a:bodyPr/>
          <a:lstStyle/>
          <a:p>
            <a:pPr>
              <a:defRPr/>
            </a:pPr>
            <a:r>
              <a:rPr lang="en-US" altLang="en-US"/>
              <a:t>Dept of CSE., SOE-Dayananda Sagar University</a:t>
            </a:r>
          </a:p>
        </p:txBody>
      </p:sp>
      <p:sp>
        <p:nvSpPr>
          <p:cNvPr id="5" name="Slide Number Placeholder 4"/>
          <p:cNvSpPr>
            <a:spLocks noGrp="1"/>
          </p:cNvSpPr>
          <p:nvPr>
            <p:ph type="sldNum" sz="quarter" idx="12"/>
          </p:nvPr>
        </p:nvSpPr>
        <p:spPr/>
        <p:txBody>
          <a:bodyPr/>
          <a:lstStyle/>
          <a:p>
            <a:fld id="{DCEA095B-3E49-47B4-AD6D-4D369334170A}" type="slidenum">
              <a:rPr lang="en-US" altLang="en-US" smtClean="0"/>
              <a:pPr/>
              <a:t>‹#›</a:t>
            </a:fld>
            <a:endParaRPr lang="en-US" altLang="en-US"/>
          </a:p>
        </p:txBody>
      </p:sp>
    </p:spTree>
    <p:extLst>
      <p:ext uri="{BB962C8B-B14F-4D97-AF65-F5344CB8AC3E}">
        <p14:creationId xmlns:p14="http://schemas.microsoft.com/office/powerpoint/2010/main" val="1517181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3F73358-5E8A-44F5-9227-3A55F7A946C3}" type="datetime1">
              <a:rPr lang="en-US" smtClean="0"/>
              <a:pPr>
                <a:defRPr/>
              </a:pPr>
              <a:t>6/4/2024</a:t>
            </a:fld>
            <a:endParaRPr lang="en-US" altLang="en-US"/>
          </a:p>
        </p:txBody>
      </p:sp>
      <p:sp>
        <p:nvSpPr>
          <p:cNvPr id="3" name="Footer Placeholder 2"/>
          <p:cNvSpPr>
            <a:spLocks noGrp="1"/>
          </p:cNvSpPr>
          <p:nvPr>
            <p:ph type="ftr" sz="quarter" idx="11"/>
          </p:nvPr>
        </p:nvSpPr>
        <p:spPr/>
        <p:txBody>
          <a:bodyPr/>
          <a:lstStyle/>
          <a:p>
            <a:pPr>
              <a:defRPr/>
            </a:pPr>
            <a:r>
              <a:rPr lang="en-US" altLang="en-US"/>
              <a:t>CSE Dept., SET-Jain University</a:t>
            </a:r>
          </a:p>
        </p:txBody>
      </p:sp>
      <p:sp>
        <p:nvSpPr>
          <p:cNvPr id="4" name="Slide Number Placeholder 3"/>
          <p:cNvSpPr>
            <a:spLocks noGrp="1"/>
          </p:cNvSpPr>
          <p:nvPr>
            <p:ph type="sldNum" sz="quarter" idx="12"/>
          </p:nvPr>
        </p:nvSpPr>
        <p:spPr/>
        <p:txBody>
          <a:bodyPr/>
          <a:lstStyle/>
          <a:p>
            <a:fld id="{E1E1CFA9-9B39-4938-913B-5657768416C4}" type="slidenum">
              <a:rPr lang="en-US" altLang="en-US" smtClean="0"/>
              <a:pPr/>
              <a:t>‹#›</a:t>
            </a:fld>
            <a:endParaRPr lang="en-US" altLang="en-US"/>
          </a:p>
        </p:txBody>
      </p:sp>
    </p:spTree>
    <p:extLst>
      <p:ext uri="{BB962C8B-B14F-4D97-AF65-F5344CB8AC3E}">
        <p14:creationId xmlns:p14="http://schemas.microsoft.com/office/powerpoint/2010/main" val="15612389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FADA80F-C13C-4A00-96F0-41A64B5D0361}" type="datetime1">
              <a:rPr lang="en-US" smtClean="0"/>
              <a:pPr>
                <a:defRPr/>
              </a:pPr>
              <a:t>6/4/2024</a:t>
            </a:fld>
            <a:endParaRPr lang="en-US" altLang="en-US"/>
          </a:p>
        </p:txBody>
      </p:sp>
      <p:sp>
        <p:nvSpPr>
          <p:cNvPr id="6" name="Footer Placeholder 5"/>
          <p:cNvSpPr>
            <a:spLocks noGrp="1"/>
          </p:cNvSpPr>
          <p:nvPr>
            <p:ph type="ftr" sz="quarter" idx="11"/>
          </p:nvPr>
        </p:nvSpPr>
        <p:spPr/>
        <p:txBody>
          <a:bodyPr/>
          <a:lstStyle/>
          <a:p>
            <a:pPr>
              <a:defRPr/>
            </a:pPr>
            <a:r>
              <a:rPr lang="en-US" altLang="en-US"/>
              <a:t>CSE Dept., SET-Jain University</a:t>
            </a:r>
          </a:p>
        </p:txBody>
      </p:sp>
      <p:sp>
        <p:nvSpPr>
          <p:cNvPr id="7" name="Slide Number Placeholder 6"/>
          <p:cNvSpPr>
            <a:spLocks noGrp="1"/>
          </p:cNvSpPr>
          <p:nvPr>
            <p:ph type="sldNum" sz="quarter" idx="12"/>
          </p:nvPr>
        </p:nvSpPr>
        <p:spPr/>
        <p:txBody>
          <a:bodyPr/>
          <a:lstStyle/>
          <a:p>
            <a:fld id="{9CDB3A39-F782-46A1-81CD-9C5EE5317097}" type="slidenum">
              <a:rPr lang="en-US" altLang="en-US" smtClean="0"/>
              <a:pPr/>
              <a:t>‹#›</a:t>
            </a:fld>
            <a:endParaRPr lang="en-US" altLang="en-US"/>
          </a:p>
        </p:txBody>
      </p:sp>
    </p:spTree>
    <p:extLst>
      <p:ext uri="{BB962C8B-B14F-4D97-AF65-F5344CB8AC3E}">
        <p14:creationId xmlns:p14="http://schemas.microsoft.com/office/powerpoint/2010/main" val="402553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CAC82C8-F899-44E5-8019-BAC1FD943146}" type="datetime1">
              <a:rPr lang="en-US" smtClean="0"/>
              <a:pPr>
                <a:defRPr/>
              </a:pPr>
              <a:t>6/4/2024</a:t>
            </a:fld>
            <a:endParaRPr lang="en-US" altLang="en-US"/>
          </a:p>
        </p:txBody>
      </p:sp>
      <p:sp>
        <p:nvSpPr>
          <p:cNvPr id="5" name="Footer Placeholder 4"/>
          <p:cNvSpPr>
            <a:spLocks noGrp="1"/>
          </p:cNvSpPr>
          <p:nvPr>
            <p:ph type="ftr" sz="quarter" idx="11"/>
          </p:nvPr>
        </p:nvSpPr>
        <p:spPr/>
        <p:txBody>
          <a:bodyPr/>
          <a:lstStyle/>
          <a:p>
            <a:pPr>
              <a:defRPr/>
            </a:pPr>
            <a:r>
              <a:rPr lang="en-US" altLang="en-US"/>
              <a:t>Dept of CSE., SOE-Dayananda Sagar University</a:t>
            </a:r>
          </a:p>
        </p:txBody>
      </p:sp>
      <p:sp>
        <p:nvSpPr>
          <p:cNvPr id="6" name="Slide Number Placeholder 5"/>
          <p:cNvSpPr>
            <a:spLocks noGrp="1"/>
          </p:cNvSpPr>
          <p:nvPr>
            <p:ph type="sldNum" sz="quarter" idx="12"/>
          </p:nvPr>
        </p:nvSpPr>
        <p:spPr/>
        <p:txBody>
          <a:bodyPr/>
          <a:lstStyle/>
          <a:p>
            <a:fld id="{AB041446-DA0B-451B-B20A-E18C47107291}" type="slidenum">
              <a:rPr lang="en-US" altLang="en-US" smtClean="0"/>
              <a:pPr/>
              <a:t>‹#›</a:t>
            </a:fld>
            <a:endParaRPr lang="en-US" altLang="en-US"/>
          </a:p>
        </p:txBody>
      </p:sp>
    </p:spTree>
    <p:extLst>
      <p:ext uri="{BB962C8B-B14F-4D97-AF65-F5344CB8AC3E}">
        <p14:creationId xmlns:p14="http://schemas.microsoft.com/office/powerpoint/2010/main" val="2991061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C70FEF7-BCC9-41C0-B697-3EED32F96D1C}" type="datetime1">
              <a:rPr lang="en-US" smtClean="0"/>
              <a:pPr>
                <a:defRPr/>
              </a:pPr>
              <a:t>6/4/2024</a:t>
            </a:fld>
            <a:endParaRPr lang="en-US" altLang="en-US"/>
          </a:p>
        </p:txBody>
      </p:sp>
      <p:sp>
        <p:nvSpPr>
          <p:cNvPr id="6" name="Footer Placeholder 5"/>
          <p:cNvSpPr>
            <a:spLocks noGrp="1"/>
          </p:cNvSpPr>
          <p:nvPr>
            <p:ph type="ftr" sz="quarter" idx="11"/>
          </p:nvPr>
        </p:nvSpPr>
        <p:spPr/>
        <p:txBody>
          <a:bodyPr/>
          <a:lstStyle/>
          <a:p>
            <a:pPr>
              <a:defRPr/>
            </a:pPr>
            <a:r>
              <a:rPr lang="en-US" altLang="en-US"/>
              <a:t>CSE Dept., SET-Jain University</a:t>
            </a:r>
          </a:p>
        </p:txBody>
      </p:sp>
      <p:sp>
        <p:nvSpPr>
          <p:cNvPr id="7" name="Slide Number Placeholder 6"/>
          <p:cNvSpPr>
            <a:spLocks noGrp="1"/>
          </p:cNvSpPr>
          <p:nvPr>
            <p:ph type="sldNum" sz="quarter" idx="12"/>
          </p:nvPr>
        </p:nvSpPr>
        <p:spPr/>
        <p:txBody>
          <a:bodyPr/>
          <a:lstStyle/>
          <a:p>
            <a:fld id="{1B6786CA-64FF-4117-95FD-71D942A79FAF}" type="slidenum">
              <a:rPr lang="en-US" altLang="en-US" smtClean="0"/>
              <a:pPr/>
              <a:t>‹#›</a:t>
            </a:fld>
            <a:endParaRPr lang="en-US" altLang="en-US"/>
          </a:p>
        </p:txBody>
      </p:sp>
    </p:spTree>
    <p:extLst>
      <p:ext uri="{BB962C8B-B14F-4D97-AF65-F5344CB8AC3E}">
        <p14:creationId xmlns:p14="http://schemas.microsoft.com/office/powerpoint/2010/main" val="1267377630"/>
      </p:ext>
    </p:extLst>
  </p:cSld>
  <p:clrMapOvr>
    <a:masterClrMapping/>
  </p:clrMapOvr>
  <p:hf sldNum="0"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B1EAF3E-15A9-42EC-8426-1BEA1F30AD10}" type="datetime1">
              <a:rPr lang="en-US" smtClean="0"/>
              <a:pPr>
                <a:defRPr/>
              </a:pPr>
              <a:t>6/4/2024</a:t>
            </a:fld>
            <a:endParaRPr lang="en-US" altLang="en-US"/>
          </a:p>
        </p:txBody>
      </p:sp>
      <p:sp>
        <p:nvSpPr>
          <p:cNvPr id="5" name="Footer Placeholder 4"/>
          <p:cNvSpPr>
            <a:spLocks noGrp="1"/>
          </p:cNvSpPr>
          <p:nvPr>
            <p:ph type="ftr" sz="quarter" idx="11"/>
          </p:nvPr>
        </p:nvSpPr>
        <p:spPr/>
        <p:txBody>
          <a:bodyPr/>
          <a:lstStyle/>
          <a:p>
            <a:pPr>
              <a:defRPr/>
            </a:pPr>
            <a:r>
              <a:rPr lang="en-US" altLang="en-US"/>
              <a:t>CSE Dept., SET-Jain University</a:t>
            </a:r>
          </a:p>
        </p:txBody>
      </p:sp>
      <p:sp>
        <p:nvSpPr>
          <p:cNvPr id="6" name="Slide Number Placeholder 5"/>
          <p:cNvSpPr>
            <a:spLocks noGrp="1"/>
          </p:cNvSpPr>
          <p:nvPr>
            <p:ph type="sldNum" sz="quarter" idx="12"/>
          </p:nvPr>
        </p:nvSpPr>
        <p:spPr/>
        <p:txBody>
          <a:bodyPr/>
          <a:lstStyle/>
          <a:p>
            <a:fld id="{AAED24E4-1226-4734-82E1-7FE6AC63CD94}" type="slidenum">
              <a:rPr lang="en-US" altLang="en-US" smtClean="0"/>
              <a:pPr/>
              <a:t>‹#›</a:t>
            </a:fld>
            <a:endParaRPr lang="en-US" altLang="en-US"/>
          </a:p>
        </p:txBody>
      </p:sp>
    </p:spTree>
    <p:extLst>
      <p:ext uri="{BB962C8B-B14F-4D97-AF65-F5344CB8AC3E}">
        <p14:creationId xmlns:p14="http://schemas.microsoft.com/office/powerpoint/2010/main" val="1081226850"/>
      </p:ext>
    </p:extLst>
  </p:cSld>
  <p:clrMapOvr>
    <a:masterClrMapping/>
  </p:clrMapOvr>
  <p:hf sldNum="0"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B1EAF3E-15A9-42EC-8426-1BEA1F30AD10}" type="datetime1">
              <a:rPr lang="en-US" smtClean="0"/>
              <a:pPr>
                <a:defRPr/>
              </a:pPr>
              <a:t>6/4/2024</a:t>
            </a:fld>
            <a:endParaRPr lang="en-US" altLang="en-US"/>
          </a:p>
        </p:txBody>
      </p:sp>
      <p:sp>
        <p:nvSpPr>
          <p:cNvPr id="5" name="Footer Placeholder 4"/>
          <p:cNvSpPr>
            <a:spLocks noGrp="1"/>
          </p:cNvSpPr>
          <p:nvPr>
            <p:ph type="ftr" sz="quarter" idx="11"/>
          </p:nvPr>
        </p:nvSpPr>
        <p:spPr/>
        <p:txBody>
          <a:bodyPr/>
          <a:lstStyle/>
          <a:p>
            <a:pPr>
              <a:defRPr/>
            </a:pPr>
            <a:r>
              <a:rPr lang="en-US" altLang="en-US"/>
              <a:t>CSE Dept., SET-Jain University</a:t>
            </a:r>
          </a:p>
        </p:txBody>
      </p:sp>
      <p:sp>
        <p:nvSpPr>
          <p:cNvPr id="6" name="Slide Number Placeholder 5"/>
          <p:cNvSpPr>
            <a:spLocks noGrp="1"/>
          </p:cNvSpPr>
          <p:nvPr>
            <p:ph type="sldNum" sz="quarter" idx="12"/>
          </p:nvPr>
        </p:nvSpPr>
        <p:spPr/>
        <p:txBody>
          <a:bodyPr/>
          <a:lstStyle/>
          <a:p>
            <a:fld id="{AAED24E4-1226-4734-82E1-7FE6AC63CD94}"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647334"/>
      </p:ext>
    </p:extLst>
  </p:cSld>
  <p:clrMapOvr>
    <a:masterClrMapping/>
  </p:clrMapOvr>
  <p:hf sldNum="0"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B1EAF3E-15A9-42EC-8426-1BEA1F30AD10}" type="datetime1">
              <a:rPr lang="en-US" smtClean="0"/>
              <a:pPr>
                <a:defRPr/>
              </a:pPr>
              <a:t>6/4/2024</a:t>
            </a:fld>
            <a:endParaRPr lang="en-US" altLang="en-US"/>
          </a:p>
        </p:txBody>
      </p:sp>
      <p:sp>
        <p:nvSpPr>
          <p:cNvPr id="5" name="Footer Placeholder 4"/>
          <p:cNvSpPr>
            <a:spLocks noGrp="1"/>
          </p:cNvSpPr>
          <p:nvPr>
            <p:ph type="ftr" sz="quarter" idx="11"/>
          </p:nvPr>
        </p:nvSpPr>
        <p:spPr/>
        <p:txBody>
          <a:bodyPr/>
          <a:lstStyle/>
          <a:p>
            <a:pPr>
              <a:defRPr/>
            </a:pPr>
            <a:r>
              <a:rPr lang="en-US" altLang="en-US"/>
              <a:t>CSE Dept., SET-Jain University</a:t>
            </a:r>
          </a:p>
        </p:txBody>
      </p:sp>
      <p:sp>
        <p:nvSpPr>
          <p:cNvPr id="6" name="Slide Number Placeholder 5"/>
          <p:cNvSpPr>
            <a:spLocks noGrp="1"/>
          </p:cNvSpPr>
          <p:nvPr>
            <p:ph type="sldNum" sz="quarter" idx="12"/>
          </p:nvPr>
        </p:nvSpPr>
        <p:spPr/>
        <p:txBody>
          <a:bodyPr/>
          <a:lstStyle/>
          <a:p>
            <a:fld id="{AAED24E4-1226-4734-82E1-7FE6AC63CD94}" type="slidenum">
              <a:rPr lang="en-US" altLang="en-US" smtClean="0"/>
              <a:pPr/>
              <a:t>‹#›</a:t>
            </a:fld>
            <a:endParaRPr lang="en-US" altLang="en-US"/>
          </a:p>
        </p:txBody>
      </p:sp>
    </p:spTree>
    <p:extLst>
      <p:ext uri="{BB962C8B-B14F-4D97-AF65-F5344CB8AC3E}">
        <p14:creationId xmlns:p14="http://schemas.microsoft.com/office/powerpoint/2010/main" val="1383135240"/>
      </p:ext>
    </p:extLst>
  </p:cSld>
  <p:clrMapOvr>
    <a:masterClrMapping/>
  </p:clrMapOvr>
  <p:hf sldNum="0"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B1EAF3E-15A9-42EC-8426-1BEA1F30AD10}" type="datetime1">
              <a:rPr lang="en-US" smtClean="0"/>
              <a:pPr>
                <a:defRPr/>
              </a:pPr>
              <a:t>6/4/2024</a:t>
            </a:fld>
            <a:endParaRPr lang="en-US" altLang="en-US"/>
          </a:p>
        </p:txBody>
      </p:sp>
      <p:sp>
        <p:nvSpPr>
          <p:cNvPr id="5" name="Footer Placeholder 4"/>
          <p:cNvSpPr>
            <a:spLocks noGrp="1"/>
          </p:cNvSpPr>
          <p:nvPr>
            <p:ph type="ftr" sz="quarter" idx="11"/>
          </p:nvPr>
        </p:nvSpPr>
        <p:spPr/>
        <p:txBody>
          <a:bodyPr/>
          <a:lstStyle/>
          <a:p>
            <a:pPr>
              <a:defRPr/>
            </a:pPr>
            <a:r>
              <a:rPr lang="en-US" altLang="en-US"/>
              <a:t>CSE Dept., SET-Jain University</a:t>
            </a:r>
          </a:p>
        </p:txBody>
      </p:sp>
      <p:sp>
        <p:nvSpPr>
          <p:cNvPr id="6" name="Slide Number Placeholder 5"/>
          <p:cNvSpPr>
            <a:spLocks noGrp="1"/>
          </p:cNvSpPr>
          <p:nvPr>
            <p:ph type="sldNum" sz="quarter" idx="12"/>
          </p:nvPr>
        </p:nvSpPr>
        <p:spPr/>
        <p:txBody>
          <a:bodyPr/>
          <a:lstStyle/>
          <a:p>
            <a:fld id="{AAED24E4-1226-4734-82E1-7FE6AC63CD94}"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4095324"/>
      </p:ext>
    </p:extLst>
  </p:cSld>
  <p:clrMapOvr>
    <a:masterClrMapping/>
  </p:clrMapOvr>
  <p:hf sldNum="0"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B1EAF3E-15A9-42EC-8426-1BEA1F30AD10}" type="datetime1">
              <a:rPr lang="en-US" smtClean="0"/>
              <a:pPr>
                <a:defRPr/>
              </a:pPr>
              <a:t>6/4/2024</a:t>
            </a:fld>
            <a:endParaRPr lang="en-US" altLang="en-US"/>
          </a:p>
        </p:txBody>
      </p:sp>
      <p:sp>
        <p:nvSpPr>
          <p:cNvPr id="5" name="Footer Placeholder 4"/>
          <p:cNvSpPr>
            <a:spLocks noGrp="1"/>
          </p:cNvSpPr>
          <p:nvPr>
            <p:ph type="ftr" sz="quarter" idx="11"/>
          </p:nvPr>
        </p:nvSpPr>
        <p:spPr/>
        <p:txBody>
          <a:bodyPr/>
          <a:lstStyle/>
          <a:p>
            <a:pPr>
              <a:defRPr/>
            </a:pPr>
            <a:r>
              <a:rPr lang="en-US" altLang="en-US"/>
              <a:t>CSE Dept., SET-Jain University</a:t>
            </a:r>
          </a:p>
        </p:txBody>
      </p:sp>
      <p:sp>
        <p:nvSpPr>
          <p:cNvPr id="6" name="Slide Number Placeholder 5"/>
          <p:cNvSpPr>
            <a:spLocks noGrp="1"/>
          </p:cNvSpPr>
          <p:nvPr>
            <p:ph type="sldNum" sz="quarter" idx="12"/>
          </p:nvPr>
        </p:nvSpPr>
        <p:spPr/>
        <p:txBody>
          <a:bodyPr/>
          <a:lstStyle/>
          <a:p>
            <a:fld id="{AAED24E4-1226-4734-82E1-7FE6AC63CD94}" type="slidenum">
              <a:rPr lang="en-US" altLang="en-US" smtClean="0"/>
              <a:pPr/>
              <a:t>‹#›</a:t>
            </a:fld>
            <a:endParaRPr lang="en-US" altLang="en-US"/>
          </a:p>
        </p:txBody>
      </p:sp>
    </p:spTree>
    <p:extLst>
      <p:ext uri="{BB962C8B-B14F-4D97-AF65-F5344CB8AC3E}">
        <p14:creationId xmlns:p14="http://schemas.microsoft.com/office/powerpoint/2010/main" val="1857771016"/>
      </p:ext>
    </p:extLst>
  </p:cSld>
  <p:clrMapOvr>
    <a:masterClrMapping/>
  </p:clrMapOvr>
  <p:hf sldNum="0" hdr="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30791B9C-C60C-4267-8B85-AC70C4DB05D3}" type="datetime1">
              <a:rPr lang="en-US" smtClean="0"/>
              <a:pPr>
                <a:defRPr/>
              </a:pPr>
              <a:t>6/4/2024</a:t>
            </a:fld>
            <a:endParaRPr lang="en-US" altLang="en-US"/>
          </a:p>
        </p:txBody>
      </p:sp>
      <p:sp>
        <p:nvSpPr>
          <p:cNvPr id="5" name="Footer Placeholder 4"/>
          <p:cNvSpPr>
            <a:spLocks noGrp="1"/>
          </p:cNvSpPr>
          <p:nvPr>
            <p:ph type="ftr" sz="quarter" idx="11"/>
          </p:nvPr>
        </p:nvSpPr>
        <p:spPr/>
        <p:txBody>
          <a:bodyPr/>
          <a:lstStyle/>
          <a:p>
            <a:pPr>
              <a:defRPr/>
            </a:pPr>
            <a:r>
              <a:rPr lang="en-US" altLang="en-US"/>
              <a:t>CSE Dept., SET-Jain University</a:t>
            </a:r>
          </a:p>
        </p:txBody>
      </p:sp>
      <p:sp>
        <p:nvSpPr>
          <p:cNvPr id="6" name="Slide Number Placeholder 5"/>
          <p:cNvSpPr>
            <a:spLocks noGrp="1"/>
          </p:cNvSpPr>
          <p:nvPr>
            <p:ph type="sldNum" sz="quarter" idx="12"/>
          </p:nvPr>
        </p:nvSpPr>
        <p:spPr/>
        <p:txBody>
          <a:bodyPr/>
          <a:lstStyle/>
          <a:p>
            <a:fld id="{CA5B89B3-44EC-4CD6-A905-EF53502B9EDA}" type="slidenum">
              <a:rPr lang="en-US" altLang="en-US" smtClean="0"/>
              <a:pPr/>
              <a:t>‹#›</a:t>
            </a:fld>
            <a:endParaRPr lang="en-US" altLang="en-US"/>
          </a:p>
        </p:txBody>
      </p:sp>
    </p:spTree>
    <p:extLst>
      <p:ext uri="{BB962C8B-B14F-4D97-AF65-F5344CB8AC3E}">
        <p14:creationId xmlns:p14="http://schemas.microsoft.com/office/powerpoint/2010/main" val="8415727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D6FD2006-3D78-47F1-95E5-673D0534A48C}" type="datetime1">
              <a:rPr lang="en-US" smtClean="0"/>
              <a:pPr>
                <a:defRPr/>
              </a:pPr>
              <a:t>6/4/2024</a:t>
            </a:fld>
            <a:endParaRPr lang="en-US" altLang="en-US"/>
          </a:p>
        </p:txBody>
      </p:sp>
      <p:sp>
        <p:nvSpPr>
          <p:cNvPr id="5" name="Footer Placeholder 4"/>
          <p:cNvSpPr>
            <a:spLocks noGrp="1"/>
          </p:cNvSpPr>
          <p:nvPr>
            <p:ph type="ftr" sz="quarter" idx="11"/>
          </p:nvPr>
        </p:nvSpPr>
        <p:spPr/>
        <p:txBody>
          <a:bodyPr/>
          <a:lstStyle/>
          <a:p>
            <a:pPr>
              <a:defRPr/>
            </a:pPr>
            <a:r>
              <a:rPr lang="en-US" altLang="en-US"/>
              <a:t>CSE Dept., SET-Jain University</a:t>
            </a:r>
          </a:p>
        </p:txBody>
      </p:sp>
      <p:sp>
        <p:nvSpPr>
          <p:cNvPr id="6" name="Slide Number Placeholder 5"/>
          <p:cNvSpPr>
            <a:spLocks noGrp="1"/>
          </p:cNvSpPr>
          <p:nvPr>
            <p:ph type="sldNum" sz="quarter" idx="12"/>
          </p:nvPr>
        </p:nvSpPr>
        <p:spPr/>
        <p:txBody>
          <a:bodyPr/>
          <a:lstStyle/>
          <a:p>
            <a:fld id="{B7B91CC0-98E7-4B9E-90C8-7D478370131A}" type="slidenum">
              <a:rPr lang="en-US" altLang="en-US" smtClean="0"/>
              <a:pPr/>
              <a:t>‹#›</a:t>
            </a:fld>
            <a:endParaRPr lang="en-US" altLang="en-US"/>
          </a:p>
        </p:txBody>
      </p:sp>
    </p:spTree>
    <p:extLst>
      <p:ext uri="{BB962C8B-B14F-4D97-AF65-F5344CB8AC3E}">
        <p14:creationId xmlns:p14="http://schemas.microsoft.com/office/powerpoint/2010/main" val="52386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CD118F7-A711-4173-8C20-43E56DE6922E}" type="datetime1">
              <a:rPr lang="en-US" smtClean="0"/>
              <a:pPr>
                <a:defRPr/>
              </a:pPr>
              <a:t>6/4/2024</a:t>
            </a:fld>
            <a:endParaRPr lang="en-US" altLang="en-US"/>
          </a:p>
        </p:txBody>
      </p:sp>
      <p:sp>
        <p:nvSpPr>
          <p:cNvPr id="5" name="Footer Placeholder 4"/>
          <p:cNvSpPr>
            <a:spLocks noGrp="1"/>
          </p:cNvSpPr>
          <p:nvPr>
            <p:ph type="ftr" sz="quarter" idx="11"/>
          </p:nvPr>
        </p:nvSpPr>
        <p:spPr/>
        <p:txBody>
          <a:bodyPr/>
          <a:lstStyle/>
          <a:p>
            <a:pPr>
              <a:defRPr/>
            </a:pPr>
            <a:r>
              <a:rPr lang="en-US" altLang="en-US"/>
              <a:t>Dept of CSE., SOE-Dayananda Sagar University</a:t>
            </a:r>
          </a:p>
        </p:txBody>
      </p:sp>
      <p:sp>
        <p:nvSpPr>
          <p:cNvPr id="6" name="Slide Number Placeholder 5"/>
          <p:cNvSpPr>
            <a:spLocks noGrp="1"/>
          </p:cNvSpPr>
          <p:nvPr>
            <p:ph type="sldNum" sz="quarter" idx="12"/>
          </p:nvPr>
        </p:nvSpPr>
        <p:spPr/>
        <p:txBody>
          <a:bodyPr/>
          <a:lstStyle/>
          <a:p>
            <a:fld id="{40E10013-0128-4056-BED7-753A5FB63E25}" type="slidenum">
              <a:rPr lang="en-US" altLang="en-US" smtClean="0"/>
              <a:pPr/>
              <a:t>‹#›</a:t>
            </a:fld>
            <a:endParaRPr lang="en-US" alt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797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6653AD16-917E-4AD4-B921-8B4E8BAAD0AD}" type="datetime1">
              <a:rPr lang="en-US" smtClean="0"/>
              <a:pPr>
                <a:defRPr/>
              </a:pPr>
              <a:t>6/4/2024</a:t>
            </a:fld>
            <a:endParaRPr lang="en-US" altLang="en-US"/>
          </a:p>
        </p:txBody>
      </p:sp>
      <p:sp>
        <p:nvSpPr>
          <p:cNvPr id="6" name="Footer Placeholder 5"/>
          <p:cNvSpPr>
            <a:spLocks noGrp="1"/>
          </p:cNvSpPr>
          <p:nvPr>
            <p:ph type="ftr" sz="quarter" idx="11"/>
          </p:nvPr>
        </p:nvSpPr>
        <p:spPr/>
        <p:txBody>
          <a:bodyPr/>
          <a:lstStyle/>
          <a:p>
            <a:pPr>
              <a:defRPr/>
            </a:pPr>
            <a:r>
              <a:rPr lang="en-US" altLang="en-US"/>
              <a:t>CSE Dept., SET-Jain University</a:t>
            </a:r>
          </a:p>
        </p:txBody>
      </p:sp>
      <p:sp>
        <p:nvSpPr>
          <p:cNvPr id="7" name="Slide Number Placeholder 6"/>
          <p:cNvSpPr>
            <a:spLocks noGrp="1"/>
          </p:cNvSpPr>
          <p:nvPr>
            <p:ph type="sldNum" sz="quarter" idx="12"/>
          </p:nvPr>
        </p:nvSpPr>
        <p:spPr/>
        <p:txBody>
          <a:bodyPr/>
          <a:lstStyle/>
          <a:p>
            <a:fld id="{CCB3A2C7-73B7-4045-8069-DA10C9B08D35}" type="slidenum">
              <a:rPr lang="en-US" altLang="en-US" smtClean="0"/>
              <a:pPr/>
              <a:t>‹#›</a:t>
            </a:fld>
            <a:endParaRPr lang="en-US" altLang="en-US"/>
          </a:p>
        </p:txBody>
      </p:sp>
    </p:spTree>
    <p:extLst>
      <p:ext uri="{BB962C8B-B14F-4D97-AF65-F5344CB8AC3E}">
        <p14:creationId xmlns:p14="http://schemas.microsoft.com/office/powerpoint/2010/main" val="550913873"/>
      </p:ext>
    </p:extLst>
  </p:cSld>
  <p:clrMapOvr>
    <a:masterClrMapping/>
  </p:clrMapOvr>
  <p:hf sldNum="0"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7B1EAF3E-15A9-42EC-8426-1BEA1F30AD10}" type="datetime1">
              <a:rPr lang="en-US" smtClean="0"/>
              <a:pPr>
                <a:defRPr/>
              </a:pPr>
              <a:t>6/4/2024</a:t>
            </a:fld>
            <a:endParaRPr lang="en-US" altLang="en-US"/>
          </a:p>
        </p:txBody>
      </p:sp>
      <p:sp>
        <p:nvSpPr>
          <p:cNvPr id="8" name="Footer Placeholder 7"/>
          <p:cNvSpPr>
            <a:spLocks noGrp="1"/>
          </p:cNvSpPr>
          <p:nvPr>
            <p:ph type="ftr" sz="quarter" idx="11"/>
          </p:nvPr>
        </p:nvSpPr>
        <p:spPr/>
        <p:txBody>
          <a:bodyPr/>
          <a:lstStyle/>
          <a:p>
            <a:pPr>
              <a:defRPr/>
            </a:pPr>
            <a:r>
              <a:rPr lang="en-US" altLang="en-US"/>
              <a:t>CSE Dept., SET-Jain University</a:t>
            </a:r>
          </a:p>
        </p:txBody>
      </p:sp>
      <p:sp>
        <p:nvSpPr>
          <p:cNvPr id="9" name="Slide Number Placeholder 8"/>
          <p:cNvSpPr>
            <a:spLocks noGrp="1"/>
          </p:cNvSpPr>
          <p:nvPr>
            <p:ph type="sldNum" sz="quarter" idx="12"/>
          </p:nvPr>
        </p:nvSpPr>
        <p:spPr/>
        <p:txBody>
          <a:bodyPr/>
          <a:lstStyle/>
          <a:p>
            <a:fld id="{AAED24E4-1226-4734-82E1-7FE6AC63CD94}" type="slidenum">
              <a:rPr lang="en-US" altLang="en-US" smtClean="0"/>
              <a:pPr/>
              <a:t>‹#›</a:t>
            </a:fld>
            <a:endParaRPr lang="en-US" altLang="en-US"/>
          </a:p>
        </p:txBody>
      </p:sp>
    </p:spTree>
    <p:extLst>
      <p:ext uri="{BB962C8B-B14F-4D97-AF65-F5344CB8AC3E}">
        <p14:creationId xmlns:p14="http://schemas.microsoft.com/office/powerpoint/2010/main" val="3816884610"/>
      </p:ext>
    </p:extLst>
  </p:cSld>
  <p:clrMapOvr>
    <a:masterClrMapping/>
  </p:clrMapOvr>
  <p:hf sldNum="0"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76EE3473-D989-4DC7-BE31-7858961FF600}" type="datetime1">
              <a:rPr lang="en-US" smtClean="0"/>
              <a:pPr>
                <a:defRPr/>
              </a:pPr>
              <a:t>6/4/2024</a:t>
            </a:fld>
            <a:endParaRPr lang="en-US" altLang="en-US"/>
          </a:p>
        </p:txBody>
      </p:sp>
      <p:sp>
        <p:nvSpPr>
          <p:cNvPr id="4" name="Footer Placeholder 3"/>
          <p:cNvSpPr>
            <a:spLocks noGrp="1"/>
          </p:cNvSpPr>
          <p:nvPr>
            <p:ph type="ftr" sz="quarter" idx="11"/>
          </p:nvPr>
        </p:nvSpPr>
        <p:spPr/>
        <p:txBody>
          <a:bodyPr/>
          <a:lstStyle/>
          <a:p>
            <a:pPr>
              <a:defRPr/>
            </a:pPr>
            <a:r>
              <a:rPr lang="en-US" altLang="en-US"/>
              <a:t>Dept of CSE., SOE-Dayananda Sagar University</a:t>
            </a:r>
          </a:p>
        </p:txBody>
      </p:sp>
      <p:sp>
        <p:nvSpPr>
          <p:cNvPr id="5" name="Slide Number Placeholder 4"/>
          <p:cNvSpPr>
            <a:spLocks noGrp="1"/>
          </p:cNvSpPr>
          <p:nvPr>
            <p:ph type="sldNum" sz="quarter" idx="12"/>
          </p:nvPr>
        </p:nvSpPr>
        <p:spPr/>
        <p:txBody>
          <a:bodyPr/>
          <a:lstStyle/>
          <a:p>
            <a:fld id="{DCEA095B-3E49-47B4-AD6D-4D369334170A}" type="slidenum">
              <a:rPr lang="en-US" altLang="en-US" smtClean="0"/>
              <a:pPr/>
              <a:t>‹#›</a:t>
            </a:fld>
            <a:endParaRPr lang="en-US" altLang="en-US"/>
          </a:p>
        </p:txBody>
      </p:sp>
    </p:spTree>
    <p:extLst>
      <p:ext uri="{BB962C8B-B14F-4D97-AF65-F5344CB8AC3E}">
        <p14:creationId xmlns:p14="http://schemas.microsoft.com/office/powerpoint/2010/main" val="1815923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3F73358-5E8A-44F5-9227-3A55F7A946C3}" type="datetime1">
              <a:rPr lang="en-US" smtClean="0"/>
              <a:pPr>
                <a:defRPr/>
              </a:pPr>
              <a:t>6/4/2024</a:t>
            </a:fld>
            <a:endParaRPr lang="en-US" altLang="en-US"/>
          </a:p>
        </p:txBody>
      </p:sp>
      <p:sp>
        <p:nvSpPr>
          <p:cNvPr id="3" name="Footer Placeholder 2"/>
          <p:cNvSpPr>
            <a:spLocks noGrp="1"/>
          </p:cNvSpPr>
          <p:nvPr>
            <p:ph type="ftr" sz="quarter" idx="11"/>
          </p:nvPr>
        </p:nvSpPr>
        <p:spPr/>
        <p:txBody>
          <a:bodyPr/>
          <a:lstStyle/>
          <a:p>
            <a:pPr>
              <a:defRPr/>
            </a:pPr>
            <a:r>
              <a:rPr lang="en-US" altLang="en-US"/>
              <a:t>CSE Dept., SET-Jain University</a:t>
            </a:r>
          </a:p>
        </p:txBody>
      </p:sp>
      <p:sp>
        <p:nvSpPr>
          <p:cNvPr id="4" name="Slide Number Placeholder 3"/>
          <p:cNvSpPr>
            <a:spLocks noGrp="1"/>
          </p:cNvSpPr>
          <p:nvPr>
            <p:ph type="sldNum" sz="quarter" idx="12"/>
          </p:nvPr>
        </p:nvSpPr>
        <p:spPr/>
        <p:txBody>
          <a:bodyPr/>
          <a:lstStyle/>
          <a:p>
            <a:fld id="{E1E1CFA9-9B39-4938-913B-5657768416C4}" type="slidenum">
              <a:rPr lang="en-US" altLang="en-US" smtClean="0"/>
              <a:pPr/>
              <a:t>‹#›</a:t>
            </a:fld>
            <a:endParaRPr lang="en-US" altLang="en-US"/>
          </a:p>
        </p:txBody>
      </p:sp>
    </p:spTree>
    <p:extLst>
      <p:ext uri="{BB962C8B-B14F-4D97-AF65-F5344CB8AC3E}">
        <p14:creationId xmlns:p14="http://schemas.microsoft.com/office/powerpoint/2010/main" val="3512091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FADA80F-C13C-4A00-96F0-41A64B5D0361}" type="datetime1">
              <a:rPr lang="en-US" smtClean="0"/>
              <a:pPr>
                <a:defRPr/>
              </a:pPr>
              <a:t>6/4/2024</a:t>
            </a:fld>
            <a:endParaRPr lang="en-US" altLang="en-US"/>
          </a:p>
        </p:txBody>
      </p:sp>
      <p:sp>
        <p:nvSpPr>
          <p:cNvPr id="6" name="Footer Placeholder 5"/>
          <p:cNvSpPr>
            <a:spLocks noGrp="1"/>
          </p:cNvSpPr>
          <p:nvPr>
            <p:ph type="ftr" sz="quarter" idx="11"/>
          </p:nvPr>
        </p:nvSpPr>
        <p:spPr/>
        <p:txBody>
          <a:bodyPr/>
          <a:lstStyle/>
          <a:p>
            <a:pPr>
              <a:defRPr/>
            </a:pPr>
            <a:r>
              <a:rPr lang="en-US" altLang="en-US"/>
              <a:t>CSE Dept., SET-Jain University</a:t>
            </a:r>
          </a:p>
        </p:txBody>
      </p:sp>
      <p:sp>
        <p:nvSpPr>
          <p:cNvPr id="7" name="Slide Number Placeholder 6"/>
          <p:cNvSpPr>
            <a:spLocks noGrp="1"/>
          </p:cNvSpPr>
          <p:nvPr>
            <p:ph type="sldNum" sz="quarter" idx="12"/>
          </p:nvPr>
        </p:nvSpPr>
        <p:spPr/>
        <p:txBody>
          <a:bodyPr/>
          <a:lstStyle/>
          <a:p>
            <a:fld id="{9CDB3A39-F782-46A1-81CD-9C5EE5317097}" type="slidenum">
              <a:rPr lang="en-US" altLang="en-US" smtClean="0"/>
              <a:pPr/>
              <a:t>‹#›</a:t>
            </a:fld>
            <a:endParaRPr lang="en-US" altLang="en-US"/>
          </a:p>
        </p:txBody>
      </p:sp>
    </p:spTree>
    <p:extLst>
      <p:ext uri="{BB962C8B-B14F-4D97-AF65-F5344CB8AC3E}">
        <p14:creationId xmlns:p14="http://schemas.microsoft.com/office/powerpoint/2010/main" val="1799796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C70FEF7-BCC9-41C0-B697-3EED32F96D1C}" type="datetime1">
              <a:rPr lang="en-US" smtClean="0"/>
              <a:pPr>
                <a:defRPr/>
              </a:pPr>
              <a:t>6/4/2024</a:t>
            </a:fld>
            <a:endParaRPr lang="en-US" altLang="en-US"/>
          </a:p>
        </p:txBody>
      </p:sp>
      <p:sp>
        <p:nvSpPr>
          <p:cNvPr id="6" name="Footer Placeholder 5"/>
          <p:cNvSpPr>
            <a:spLocks noGrp="1"/>
          </p:cNvSpPr>
          <p:nvPr>
            <p:ph type="ftr" sz="quarter" idx="11"/>
          </p:nvPr>
        </p:nvSpPr>
        <p:spPr/>
        <p:txBody>
          <a:bodyPr/>
          <a:lstStyle/>
          <a:p>
            <a:pPr>
              <a:defRPr/>
            </a:pPr>
            <a:r>
              <a:rPr lang="en-US" altLang="en-US"/>
              <a:t>CSE Dept., SET-Jain University</a:t>
            </a:r>
          </a:p>
        </p:txBody>
      </p:sp>
      <p:sp>
        <p:nvSpPr>
          <p:cNvPr id="7" name="Slide Number Placeholder 6"/>
          <p:cNvSpPr>
            <a:spLocks noGrp="1"/>
          </p:cNvSpPr>
          <p:nvPr>
            <p:ph type="sldNum" sz="quarter" idx="12"/>
          </p:nvPr>
        </p:nvSpPr>
        <p:spPr/>
        <p:txBody>
          <a:bodyPr/>
          <a:lstStyle/>
          <a:p>
            <a:fld id="{1B6786CA-64FF-4117-95FD-71D942A79FAF}" type="slidenum">
              <a:rPr lang="en-US" altLang="en-US" smtClean="0"/>
              <a:pPr/>
              <a:t>‹#›</a:t>
            </a:fld>
            <a:endParaRPr lang="en-US" altLang="en-US"/>
          </a:p>
        </p:txBody>
      </p:sp>
    </p:spTree>
    <p:extLst>
      <p:ext uri="{BB962C8B-B14F-4D97-AF65-F5344CB8AC3E}">
        <p14:creationId xmlns:p14="http://schemas.microsoft.com/office/powerpoint/2010/main" val="575465461"/>
      </p:ext>
    </p:extLst>
  </p:cSld>
  <p:clrMapOvr>
    <a:masterClrMapping/>
  </p:clrMapOvr>
  <p:hf sldNum="0"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pPr>
              <a:defRPr/>
            </a:pPr>
            <a:fld id="{7B1EAF3E-15A9-42EC-8426-1BEA1F30AD10}" type="datetime1">
              <a:rPr lang="en-US" smtClean="0"/>
              <a:pPr>
                <a:defRPr/>
              </a:pPr>
              <a:t>6/4/2024</a:t>
            </a:fld>
            <a:endParaRPr lang="en-US" alt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a:defRPr/>
            </a:pPr>
            <a:r>
              <a:rPr lang="en-US" altLang="en-US"/>
              <a:t>CSE Dept., SET-Jain University</a:t>
            </a:r>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AAED24E4-1226-4734-82E1-7FE6AC63CD94}" type="slidenum">
              <a:rPr lang="en-US" altLang="en-US" smtClean="0"/>
              <a:pPr/>
              <a:t>‹#›</a:t>
            </a:fld>
            <a:endParaRPr lang="en-US" altLang="en-US"/>
          </a:p>
        </p:txBody>
      </p:sp>
    </p:spTree>
    <p:extLst>
      <p:ext uri="{BB962C8B-B14F-4D97-AF65-F5344CB8AC3E}">
        <p14:creationId xmlns:p14="http://schemas.microsoft.com/office/powerpoint/2010/main" val="2936767039"/>
      </p:ext>
    </p:extLst>
  </p:cSld>
  <p:clrMap bg1="lt1" tx1="dk1" bg2="lt2" tx2="dk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 id="2147484216" r:id="rId6"/>
    <p:sldLayoutId id="2147484217" r:id="rId7"/>
    <p:sldLayoutId id="2147484218" r:id="rId8"/>
    <p:sldLayoutId id="2147484219" r:id="rId9"/>
    <p:sldLayoutId id="2147484220" r:id="rId10"/>
    <p:sldLayoutId id="2147484221" r:id="rId11"/>
  </p:sldLayoutIdLst>
  <p:hf sldNum="0" hdr="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7B1EAF3E-15A9-42EC-8426-1BEA1F30AD10}" type="datetime1">
              <a:rPr lang="en-US" smtClean="0"/>
              <a:pPr>
                <a:defRPr/>
              </a:pPr>
              <a:t>6/4/2024</a:t>
            </a:fld>
            <a:endParaRPr lang="en-US"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ltLang="en-US"/>
              <a:t>CSE Dept., SET-Jain University</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AAED24E4-1226-4734-82E1-7FE6AC63CD94}" type="slidenum">
              <a:rPr lang="en-US" altLang="en-US" smtClean="0"/>
              <a:pPr/>
              <a:t>‹#›</a:t>
            </a:fld>
            <a:endParaRPr lang="en-US" altLang="en-US"/>
          </a:p>
        </p:txBody>
      </p:sp>
    </p:spTree>
    <p:extLst>
      <p:ext uri="{BB962C8B-B14F-4D97-AF65-F5344CB8AC3E}">
        <p14:creationId xmlns:p14="http://schemas.microsoft.com/office/powerpoint/2010/main" val="1577346358"/>
      </p:ext>
    </p:extLst>
  </p:cSld>
  <p:clrMap bg1="lt1" tx1="dk1" bg2="lt2" tx2="dk2" accent1="accent1" accent2="accent2" accent3="accent3" accent4="accent4" accent5="accent5" accent6="accent6" hlink="hlink" folHlink="folHlink"/>
  <p:sldLayoutIdLst>
    <p:sldLayoutId id="2147484332" r:id="rId1"/>
    <p:sldLayoutId id="2147484333" r:id="rId2"/>
    <p:sldLayoutId id="2147484334" r:id="rId3"/>
    <p:sldLayoutId id="2147484335" r:id="rId4"/>
    <p:sldLayoutId id="2147484336" r:id="rId5"/>
    <p:sldLayoutId id="2147484337" r:id="rId6"/>
    <p:sldLayoutId id="2147484338" r:id="rId7"/>
    <p:sldLayoutId id="2147484339" r:id="rId8"/>
    <p:sldLayoutId id="2147484340" r:id="rId9"/>
    <p:sldLayoutId id="2147484341" r:id="rId10"/>
    <p:sldLayoutId id="2147484342" r:id="rId11"/>
    <p:sldLayoutId id="2147484343" r:id="rId12"/>
    <p:sldLayoutId id="2147484344" r:id="rId13"/>
    <p:sldLayoutId id="2147484345" r:id="rId14"/>
    <p:sldLayoutId id="2147484346" r:id="rId15"/>
    <p:sldLayoutId id="2147484347" r:id="rId16"/>
  </p:sldLayoutIdLst>
  <p:hf sldNum="0"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media" Target="../media/media4.m4a"/><Relationship Id="rId7" Type="http://schemas.openxmlformats.org/officeDocument/2006/relationships/image" Target="../media/image6.png"/><Relationship Id="rId2" Type="http://schemas.openxmlformats.org/officeDocument/2006/relationships/video" Target="../media/media3.mp4"/><Relationship Id="rId1" Type="http://schemas.microsoft.com/office/2007/relationships/media" Target="../media/media3.mp4"/><Relationship Id="rId6" Type="http://schemas.openxmlformats.org/officeDocument/2006/relationships/image" Target="../media/image8.png"/><Relationship Id="rId5" Type="http://schemas.openxmlformats.org/officeDocument/2006/relationships/slideLayout" Target="../slideLayouts/slideLayout2.xml"/><Relationship Id="rId4" Type="http://schemas.openxmlformats.org/officeDocument/2006/relationships/audio" Target="../media/media4.m4a"/></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018662F0-B6B7-CD14-2390-529255316673}"/>
              </a:ext>
            </a:extLst>
          </p:cNvPr>
          <p:cNvSpPr>
            <a:spLocks noGrp="1" noChangeArrowheads="1"/>
          </p:cNvSpPr>
          <p:nvPr>
            <p:ph type="subTitle" idx="1"/>
          </p:nvPr>
        </p:nvSpPr>
        <p:spPr>
          <a:xfrm>
            <a:off x="762000" y="2613317"/>
            <a:ext cx="7772400" cy="930944"/>
          </a:xfrm>
        </p:spPr>
        <p:txBody>
          <a:bodyPr/>
          <a:lstStyle/>
          <a:p>
            <a:pPr algn="ctr" eaLnBrk="1" hangingPunct="1"/>
            <a:r>
              <a:rPr lang="en-US" altLang="en-US" sz="2800" b="1" dirty="0">
                <a:solidFill>
                  <a:srgbClr val="420408"/>
                </a:solidFill>
                <a:latin typeface="Calibri" panose="020F0502020204030204" pitchFamily="34" charset="0"/>
                <a:cs typeface="Calibri" panose="020F0502020204030204" pitchFamily="34" charset="0"/>
              </a:rPr>
              <a:t>AUTOMATED TRAFFIC SIGNAL CONTROLLER</a:t>
            </a:r>
          </a:p>
        </p:txBody>
      </p:sp>
      <p:sp>
        <p:nvSpPr>
          <p:cNvPr id="20484" name="TextBox 1">
            <a:extLst>
              <a:ext uri="{FF2B5EF4-FFF2-40B4-BE49-F238E27FC236}">
                <a16:creationId xmlns:a16="http://schemas.microsoft.com/office/drawing/2014/main" id="{3AE11213-1C86-1614-4A7A-9AD069A71B54}"/>
              </a:ext>
            </a:extLst>
          </p:cNvPr>
          <p:cNvSpPr txBox="1">
            <a:spLocks noChangeArrowheads="1"/>
          </p:cNvSpPr>
          <p:nvPr/>
        </p:nvSpPr>
        <p:spPr bwMode="auto">
          <a:xfrm>
            <a:off x="2743200" y="4850323"/>
            <a:ext cx="39624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IN" altLang="en-US" b="1" dirty="0">
                <a:solidFill>
                  <a:schemeClr val="tx1"/>
                </a:solidFill>
                <a:latin typeface="Arial" panose="020B0604020202020204" pitchFamily="34" charset="0"/>
              </a:rPr>
              <a:t>Presented By:</a:t>
            </a:r>
          </a:p>
          <a:p>
            <a:pPr algn="ctr" eaLnBrk="1" hangingPunct="1">
              <a:spcBef>
                <a:spcPct val="0"/>
              </a:spcBef>
              <a:buClrTx/>
              <a:buFontTx/>
              <a:buNone/>
            </a:pPr>
            <a:r>
              <a:rPr lang="en-IN" altLang="en-US" sz="1800" b="1" dirty="0" err="1">
                <a:solidFill>
                  <a:schemeClr val="tx1"/>
                </a:solidFill>
                <a:latin typeface="Times New Roman" panose="02020603050405020304" pitchFamily="18" charset="0"/>
                <a:cs typeface="Times New Roman" panose="02020603050405020304" pitchFamily="18" charset="0"/>
              </a:rPr>
              <a:t>Kasala</a:t>
            </a:r>
            <a:r>
              <a:rPr lang="en-IN" altLang="en-US" sz="1800" b="1" dirty="0">
                <a:solidFill>
                  <a:schemeClr val="tx1"/>
                </a:solidFill>
                <a:latin typeface="Times New Roman" panose="02020603050405020304" pitchFamily="18" charset="0"/>
                <a:cs typeface="Times New Roman" panose="02020603050405020304" pitchFamily="18" charset="0"/>
              </a:rPr>
              <a:t> Bhavana (ENG22AM0153)</a:t>
            </a:r>
          </a:p>
          <a:p>
            <a:pPr algn="ctr" eaLnBrk="1" hangingPunct="1">
              <a:spcBef>
                <a:spcPct val="0"/>
              </a:spcBef>
              <a:buClrTx/>
              <a:buFontTx/>
              <a:buNone/>
            </a:pPr>
            <a:r>
              <a:rPr lang="en-IN" altLang="en-US" b="1" dirty="0">
                <a:solidFill>
                  <a:schemeClr val="tx1"/>
                </a:solidFill>
                <a:latin typeface="Times New Roman" panose="02020603050405020304" pitchFamily="18" charset="0"/>
                <a:cs typeface="Times New Roman" panose="02020603050405020304" pitchFamily="18" charset="0"/>
              </a:rPr>
              <a:t>Lakshya U Reddy (ENG22AM0169)</a:t>
            </a:r>
          </a:p>
          <a:p>
            <a:pPr algn="ctr" eaLnBrk="1" hangingPunct="1">
              <a:spcBef>
                <a:spcPct val="0"/>
              </a:spcBef>
              <a:buClrTx/>
              <a:buFontTx/>
              <a:buNone/>
            </a:pPr>
            <a:r>
              <a:rPr lang="en-IN" altLang="en-US" sz="1800" b="1" dirty="0">
                <a:solidFill>
                  <a:schemeClr val="tx1"/>
                </a:solidFill>
                <a:latin typeface="Times New Roman" panose="02020603050405020304" pitchFamily="18" charset="0"/>
                <a:cs typeface="Times New Roman" panose="02020603050405020304" pitchFamily="18" charset="0"/>
              </a:rPr>
              <a:t>Nishat N Shahu (ENG22AM0184)</a:t>
            </a:r>
          </a:p>
          <a:p>
            <a:pPr algn="ctr" eaLnBrk="1" hangingPunct="1">
              <a:spcBef>
                <a:spcPct val="0"/>
              </a:spcBef>
              <a:buClrTx/>
              <a:buFontTx/>
              <a:buNone/>
            </a:pPr>
            <a:r>
              <a:rPr lang="en-IN" altLang="en-US" sz="1800" b="1" dirty="0">
                <a:solidFill>
                  <a:schemeClr val="tx1"/>
                </a:solidFill>
                <a:latin typeface="Times New Roman" panose="02020603050405020304" pitchFamily="18" charset="0"/>
                <a:cs typeface="Times New Roman" panose="02020603050405020304" pitchFamily="18" charset="0"/>
              </a:rPr>
              <a:t>Tanya Gopal (ENG22AM0193)</a:t>
            </a:r>
          </a:p>
          <a:p>
            <a:pPr algn="ctr" eaLnBrk="1" hangingPunct="1">
              <a:spcBef>
                <a:spcPct val="0"/>
              </a:spcBef>
              <a:buClrTx/>
              <a:buFontTx/>
              <a:buNone/>
            </a:pPr>
            <a:endParaRPr lang="en-IN" altLang="en-US" b="1" dirty="0">
              <a:solidFill>
                <a:schemeClr val="tx1"/>
              </a:solidFill>
              <a:latin typeface="Arial" panose="020B0604020202020204" pitchFamily="34" charset="0"/>
            </a:endParaRPr>
          </a:p>
          <a:p>
            <a:pPr algn="ctr" eaLnBrk="1" hangingPunct="1">
              <a:spcBef>
                <a:spcPct val="0"/>
              </a:spcBef>
              <a:buClrTx/>
              <a:buFontTx/>
              <a:buNone/>
            </a:pPr>
            <a:endParaRPr lang="en-IN" altLang="en-US" b="1" dirty="0">
              <a:solidFill>
                <a:schemeClr val="tx1"/>
              </a:solidFill>
              <a:latin typeface="Arial" panose="020B0604020202020204" pitchFamily="34" charset="0"/>
            </a:endParaRPr>
          </a:p>
        </p:txBody>
      </p:sp>
      <p:sp>
        <p:nvSpPr>
          <p:cNvPr id="20485" name="TextBox 5">
            <a:extLst>
              <a:ext uri="{FF2B5EF4-FFF2-40B4-BE49-F238E27FC236}">
                <a16:creationId xmlns:a16="http://schemas.microsoft.com/office/drawing/2014/main" id="{8392A17F-7D7B-858B-B933-9ECEDC744090}"/>
              </a:ext>
            </a:extLst>
          </p:cNvPr>
          <p:cNvSpPr txBox="1">
            <a:spLocks noChangeArrowheads="1"/>
          </p:cNvSpPr>
          <p:nvPr/>
        </p:nvSpPr>
        <p:spPr bwMode="auto">
          <a:xfrm>
            <a:off x="609600" y="3425040"/>
            <a:ext cx="8229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None/>
            </a:pPr>
            <a:r>
              <a:rPr lang="en-IN" altLang="en-US" sz="2000" b="1" dirty="0">
                <a:solidFill>
                  <a:srgbClr val="003217"/>
                </a:solidFill>
                <a:latin typeface="Calibri" panose="020F0502020204030204" pitchFamily="34" charset="0"/>
                <a:cs typeface="Calibri" panose="020F0502020204030204" pitchFamily="34" charset="0"/>
              </a:rPr>
              <a:t>Under the Supervision of</a:t>
            </a:r>
            <a:br>
              <a:rPr lang="en-IN" altLang="en-US" sz="2000" b="1" dirty="0">
                <a:solidFill>
                  <a:srgbClr val="003217"/>
                </a:solidFill>
                <a:latin typeface="Calibri" panose="020F0502020204030204" pitchFamily="34" charset="0"/>
                <a:cs typeface="Calibri" panose="020F0502020204030204" pitchFamily="34" charset="0"/>
              </a:rPr>
            </a:br>
            <a:r>
              <a:rPr lang="en-IN" altLang="en-US" sz="2000" b="1" dirty="0">
                <a:solidFill>
                  <a:srgbClr val="003217"/>
                </a:solidFill>
                <a:latin typeface="Calibri" panose="020F0502020204030204" pitchFamily="34" charset="0"/>
                <a:cs typeface="Calibri" panose="020F0502020204030204" pitchFamily="34" charset="0"/>
              </a:rPr>
              <a:t>Prof. Pradeep Kumar K , </a:t>
            </a:r>
            <a:r>
              <a:rPr lang="en-IN" altLang="en-US" sz="2000" b="1" dirty="0" err="1">
                <a:solidFill>
                  <a:srgbClr val="003217"/>
                </a:solidFill>
                <a:latin typeface="Calibri" panose="020F0502020204030204" pitchFamily="34" charset="0"/>
                <a:cs typeface="Calibri" panose="020F0502020204030204" pitchFamily="34" charset="0"/>
              </a:rPr>
              <a:t>Dr.</a:t>
            </a:r>
            <a:r>
              <a:rPr lang="en-IN" altLang="en-US" sz="2000" b="1" dirty="0">
                <a:solidFill>
                  <a:srgbClr val="003217"/>
                </a:solidFill>
                <a:latin typeface="Calibri" panose="020F0502020204030204" pitchFamily="34" charset="0"/>
                <a:cs typeface="Calibri" panose="020F0502020204030204" pitchFamily="34" charset="0"/>
              </a:rPr>
              <a:t> </a:t>
            </a:r>
            <a:r>
              <a:rPr lang="en-IN" altLang="en-US" sz="2000" b="1" dirty="0" err="1">
                <a:solidFill>
                  <a:srgbClr val="003217"/>
                </a:solidFill>
                <a:latin typeface="Calibri" panose="020F0502020204030204" pitchFamily="34" charset="0"/>
                <a:cs typeface="Calibri" panose="020F0502020204030204" pitchFamily="34" charset="0"/>
              </a:rPr>
              <a:t>Mude</a:t>
            </a:r>
            <a:r>
              <a:rPr lang="en-IN" altLang="en-US" sz="2000" b="1" dirty="0">
                <a:solidFill>
                  <a:srgbClr val="003217"/>
                </a:solidFill>
                <a:latin typeface="Calibri" panose="020F0502020204030204" pitchFamily="34" charset="0"/>
                <a:cs typeface="Calibri" panose="020F0502020204030204" pitchFamily="34" charset="0"/>
              </a:rPr>
              <a:t> </a:t>
            </a:r>
            <a:r>
              <a:rPr lang="en-IN" altLang="en-US" sz="2000" b="1" dirty="0" err="1">
                <a:solidFill>
                  <a:srgbClr val="003217"/>
                </a:solidFill>
                <a:latin typeface="Calibri" panose="020F0502020204030204" pitchFamily="34" charset="0"/>
                <a:cs typeface="Calibri" panose="020F0502020204030204" pitchFamily="34" charset="0"/>
              </a:rPr>
              <a:t>Nagarjuna</a:t>
            </a:r>
            <a:r>
              <a:rPr lang="en-IN" altLang="en-US" sz="2000" b="1" dirty="0">
                <a:solidFill>
                  <a:srgbClr val="003217"/>
                </a:solidFill>
                <a:latin typeface="Calibri" panose="020F0502020204030204" pitchFamily="34" charset="0"/>
                <a:cs typeface="Calibri" panose="020F0502020204030204" pitchFamily="34" charset="0"/>
              </a:rPr>
              <a:t> </a:t>
            </a:r>
            <a:r>
              <a:rPr lang="en-IN" altLang="en-US" sz="2000" b="1" dirty="0" err="1">
                <a:solidFill>
                  <a:srgbClr val="003217"/>
                </a:solidFill>
                <a:latin typeface="Calibri" panose="020F0502020204030204" pitchFamily="34" charset="0"/>
                <a:cs typeface="Calibri" panose="020F0502020204030204" pitchFamily="34" charset="0"/>
              </a:rPr>
              <a:t>Naik</a:t>
            </a:r>
            <a:r>
              <a:rPr lang="en-IN" altLang="en-US" sz="2000" b="1" dirty="0">
                <a:solidFill>
                  <a:srgbClr val="003217"/>
                </a:solidFill>
                <a:latin typeface="Calibri" panose="020F0502020204030204" pitchFamily="34" charset="0"/>
                <a:cs typeface="Calibri" panose="020F0502020204030204" pitchFamily="34" charset="0"/>
              </a:rPr>
              <a:t>, </a:t>
            </a:r>
            <a:r>
              <a:rPr lang="en-IN" altLang="en-US" sz="2000" b="1" dirty="0" err="1">
                <a:solidFill>
                  <a:srgbClr val="003217"/>
                </a:solidFill>
                <a:latin typeface="Calibri" panose="020F0502020204030204" pitchFamily="34" charset="0"/>
                <a:cs typeface="Calibri" panose="020F0502020204030204" pitchFamily="34" charset="0"/>
              </a:rPr>
              <a:t>Prof.</a:t>
            </a:r>
            <a:r>
              <a:rPr lang="en-IN" altLang="en-US" sz="2000" b="1" dirty="0">
                <a:solidFill>
                  <a:srgbClr val="003217"/>
                </a:solidFill>
                <a:latin typeface="Calibri" panose="020F0502020204030204" pitchFamily="34" charset="0"/>
                <a:cs typeface="Calibri" panose="020F0502020204030204" pitchFamily="34" charset="0"/>
              </a:rPr>
              <a:t> </a:t>
            </a:r>
            <a:r>
              <a:rPr lang="en-IN" altLang="en-US" sz="2000" b="1" dirty="0" err="1">
                <a:solidFill>
                  <a:srgbClr val="003217"/>
                </a:solidFill>
                <a:latin typeface="Calibri" panose="020F0502020204030204" pitchFamily="34" charset="0"/>
                <a:cs typeface="Calibri" panose="020F0502020204030204" pitchFamily="34" charset="0"/>
              </a:rPr>
              <a:t>Abhinav</a:t>
            </a:r>
            <a:r>
              <a:rPr lang="en-IN" altLang="en-US" sz="2000" b="1" dirty="0">
                <a:solidFill>
                  <a:srgbClr val="003217"/>
                </a:solidFill>
                <a:latin typeface="Calibri" panose="020F0502020204030204" pitchFamily="34" charset="0"/>
                <a:cs typeface="Calibri" panose="020F0502020204030204" pitchFamily="34" charset="0"/>
              </a:rPr>
              <a:t> Karan</a:t>
            </a:r>
          </a:p>
          <a:p>
            <a:pPr algn="ctr" eaLnBrk="1" hangingPunct="1">
              <a:spcBef>
                <a:spcPct val="0"/>
              </a:spcBef>
              <a:buClrTx/>
              <a:buFontTx/>
              <a:buNone/>
            </a:pPr>
            <a:r>
              <a:rPr lang="en-IN" altLang="en-US" sz="2000" b="1" dirty="0">
                <a:solidFill>
                  <a:srgbClr val="003217"/>
                </a:solidFill>
                <a:latin typeface="Calibri" panose="020F0502020204030204" pitchFamily="34" charset="0"/>
                <a:cs typeface="Calibri" panose="020F0502020204030204" pitchFamily="34" charset="0"/>
              </a:rPr>
              <a:t>Assistant Professor, Artificial Intelligence &amp; Machine Learning, SOE</a:t>
            </a:r>
          </a:p>
        </p:txBody>
      </p:sp>
      <p:sp>
        <p:nvSpPr>
          <p:cNvPr id="20487" name="Rectangle 3">
            <a:extLst>
              <a:ext uri="{FF2B5EF4-FFF2-40B4-BE49-F238E27FC236}">
                <a16:creationId xmlns:a16="http://schemas.microsoft.com/office/drawing/2014/main" id="{7C2A4A92-0425-7A14-A58B-9A03D7394840}"/>
              </a:ext>
            </a:extLst>
          </p:cNvPr>
          <p:cNvSpPr txBox="1">
            <a:spLocks noChangeArrowheads="1"/>
          </p:cNvSpPr>
          <p:nvPr/>
        </p:nvSpPr>
        <p:spPr bwMode="auto">
          <a:xfrm>
            <a:off x="-88187" y="1198228"/>
            <a:ext cx="92202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669925" indent="-325438">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022350" indent="-350838">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339850" indent="-315913">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1681163" indent="-339725">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138363" indent="-339725"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595563" indent="-339725"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052763" indent="-339725"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509963" indent="-339725"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20000"/>
              </a:spcBef>
              <a:buSzPct val="65000"/>
              <a:buFont typeface="Wingdings" panose="05000000000000000000" pitchFamily="2" charset="2"/>
              <a:buNone/>
            </a:pPr>
            <a:r>
              <a:rPr lang="en-US" altLang="en-US" sz="2800" b="1" dirty="0">
                <a:solidFill>
                  <a:srgbClr val="0D0D47"/>
                </a:solidFill>
                <a:latin typeface="Calibri" panose="020F0502020204030204" pitchFamily="34" charset="0"/>
                <a:cs typeface="Calibri" panose="020F0502020204030204" pitchFamily="34" charset="0"/>
              </a:rPr>
              <a:t>Department of </a:t>
            </a:r>
            <a:r>
              <a:rPr lang="en-IN" altLang="en-US" sz="2800" b="1" dirty="0">
                <a:solidFill>
                  <a:srgbClr val="0D0D47"/>
                </a:solidFill>
                <a:latin typeface="Calibri" panose="020F0502020204030204" pitchFamily="34" charset="0"/>
                <a:cs typeface="Calibri" panose="020F0502020204030204" pitchFamily="34" charset="0"/>
              </a:rPr>
              <a:t>CSE</a:t>
            </a:r>
          </a:p>
          <a:p>
            <a:pPr algn="ctr" eaLnBrk="1" hangingPunct="1">
              <a:spcBef>
                <a:spcPct val="20000"/>
              </a:spcBef>
              <a:buSzPct val="65000"/>
              <a:buFont typeface="Wingdings" panose="05000000000000000000" pitchFamily="2" charset="2"/>
              <a:buNone/>
            </a:pPr>
            <a:r>
              <a:rPr lang="en-IN" altLang="en-US" sz="2800" b="1" dirty="0">
                <a:solidFill>
                  <a:srgbClr val="0D0D47"/>
                </a:solidFill>
                <a:latin typeface="Calibri" panose="020F0502020204030204" pitchFamily="34" charset="0"/>
                <a:cs typeface="Calibri" panose="020F0502020204030204" pitchFamily="34" charset="0"/>
              </a:rPr>
              <a:t>(ARTIFICIAL INTELLIGENCE AND MACHINE LEARNING)</a:t>
            </a:r>
            <a:endParaRPr lang="en-US" altLang="en-US" sz="2800" b="1" dirty="0">
              <a:solidFill>
                <a:srgbClr val="0D0D47"/>
              </a:solidFill>
              <a:latin typeface="Calibri" panose="020F0502020204030204" pitchFamily="34" charset="0"/>
              <a:cs typeface="Calibri" panose="020F0502020204030204" pitchFamily="34" charset="0"/>
            </a:endParaRPr>
          </a:p>
        </p:txBody>
      </p:sp>
      <p:pic>
        <p:nvPicPr>
          <p:cNvPr id="2" name="Image3">
            <a:extLst>
              <a:ext uri="{FF2B5EF4-FFF2-40B4-BE49-F238E27FC236}">
                <a16:creationId xmlns:a16="http://schemas.microsoft.com/office/drawing/2014/main" id="{5A7D38B9-9950-9CF3-90A6-842284610D3F}"/>
              </a:ext>
            </a:extLst>
          </p:cNvPr>
          <p:cNvPicPr>
            <a:picLocks noChangeAspect="1"/>
          </p:cNvPicPr>
          <p:nvPr/>
        </p:nvPicPr>
        <p:blipFill>
          <a:blip r:embed="rId4"/>
          <a:srcRect l="10931" t="23735" r="11113" b="24168"/>
          <a:stretch>
            <a:fillRect/>
          </a:stretch>
        </p:blipFill>
        <p:spPr bwMode="auto">
          <a:xfrm>
            <a:off x="2971800" y="183568"/>
            <a:ext cx="2971800" cy="952231"/>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500" advTm="13911">
        <p14:pan dir="u"/>
      </p:transition>
    </mc:Choice>
    <mc:Fallback xmlns="">
      <p:transition spd="slow" advTm="13911">
        <p:fade/>
      </p:transition>
    </mc:Fallback>
  </mc:AlternateContent>
  <p:extLst>
    <p:ext uri="{E180D4A7-C9FB-4DFB-919C-405C955672EB}">
      <p14:showEvtLst xmlns:p14="http://schemas.microsoft.com/office/powerpoint/2010/main">
        <p14:playEvt time="477" objId="4"/>
        <p14:stopEvt time="11995"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5E7D-DD35-BDAE-4081-E337AECA80AD}"/>
              </a:ext>
            </a:extLst>
          </p:cNvPr>
          <p:cNvSpPr>
            <a:spLocks noGrp="1"/>
          </p:cNvSpPr>
          <p:nvPr>
            <p:ph type="title"/>
          </p:nvPr>
        </p:nvSpPr>
        <p:spPr>
          <a:xfrm>
            <a:off x="1239043" y="304800"/>
            <a:ext cx="6589713" cy="747712"/>
          </a:xfrm>
        </p:spPr>
        <p:txBody>
          <a:bodyPr rtlCol="0">
            <a:normAutofit/>
          </a:bodyPr>
          <a:lstStyle/>
          <a:p>
            <a:pPr eaLnBrk="1" fontAlgn="auto" hangingPunct="1">
              <a:spcAft>
                <a:spcPts val="0"/>
              </a:spcAft>
              <a:defRPr/>
            </a:pPr>
            <a:r>
              <a:rPr lang="en-US" b="1" dirty="0">
                <a:solidFill>
                  <a:schemeClr val="accent2">
                    <a:lumMod val="75000"/>
                  </a:schemeClr>
                </a:solidFill>
                <a:latin typeface="Calibri" panose="020F0502020204030204" pitchFamily="34" charset="0"/>
                <a:cs typeface="Calibri" panose="020F0502020204030204" pitchFamily="34" charset="0"/>
              </a:rPr>
              <a:t>Code Implementation</a:t>
            </a: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C22AE80-2E7E-9DE0-3C2F-8888534180E3}"/>
              </a:ext>
            </a:extLst>
          </p:cNvPr>
          <p:cNvSpPr>
            <a:spLocks noGrp="1"/>
          </p:cNvSpPr>
          <p:nvPr>
            <p:ph type="dt" sz="half" idx="10"/>
          </p:nvPr>
        </p:nvSpPr>
        <p:spPr>
          <a:xfrm>
            <a:off x="7772400" y="6135688"/>
            <a:ext cx="1066800" cy="369887"/>
          </a:xfrm>
        </p:spPr>
        <p:txBody>
          <a:bodyPr/>
          <a:lstStyle/>
          <a:p>
            <a:pPr>
              <a:defRPr/>
            </a:pPr>
            <a:fld id="{1E6FCB25-B060-414D-BB15-BA3E0797E73D}" type="datetime1">
              <a:rPr lang="en-US"/>
              <a:pPr>
                <a:defRPr/>
              </a:pPr>
              <a:t>6/4/2024</a:t>
            </a:fld>
            <a:endParaRPr lang="en-US" altLang="en-US"/>
          </a:p>
        </p:txBody>
      </p:sp>
      <p:sp>
        <p:nvSpPr>
          <p:cNvPr id="6" name="Footer Placeholder 4">
            <a:extLst>
              <a:ext uri="{FF2B5EF4-FFF2-40B4-BE49-F238E27FC236}">
                <a16:creationId xmlns:a16="http://schemas.microsoft.com/office/drawing/2014/main" id="{57FD2175-7220-EC77-47E8-A253EF27C777}"/>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
        <p:nvSpPr>
          <p:cNvPr id="12" name="Rectangle 4"/>
          <p:cNvSpPr>
            <a:spLocks noChangeArrowheads="1"/>
          </p:cNvSpPr>
          <p:nvPr/>
        </p:nvSpPr>
        <p:spPr bwMode="auto">
          <a:xfrm>
            <a:off x="381000" y="2964596"/>
            <a:ext cx="830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8"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5" name="Picture 4"/>
          <p:cNvPicPr>
            <a:picLocks noChangeAspect="1"/>
          </p:cNvPicPr>
          <p:nvPr/>
        </p:nvPicPr>
        <p:blipFill>
          <a:blip r:embed="rId4"/>
          <a:stretch>
            <a:fillRect/>
          </a:stretch>
        </p:blipFill>
        <p:spPr>
          <a:xfrm>
            <a:off x="1447800" y="1349675"/>
            <a:ext cx="5257800" cy="5170487"/>
          </a:xfrm>
          <a:prstGeom prst="rect">
            <a:avLst/>
          </a:prstGeom>
        </p:spPr>
      </p:pic>
      <p:pic>
        <p:nvPicPr>
          <p:cNvPr id="3" name="5">
            <a:hlinkClick r:id="" action="ppaction://media"/>
            <a:extLst>
              <a:ext uri="{FF2B5EF4-FFF2-40B4-BE49-F238E27FC236}">
                <a16:creationId xmlns:a16="http://schemas.microsoft.com/office/drawing/2014/main" id="{DE6C5910-AD8A-13D4-A5B9-0E00ADD9660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532140" y="6077990"/>
            <a:ext cx="480519" cy="480519"/>
          </a:xfrm>
          <a:prstGeom prst="rect">
            <a:avLst/>
          </a:prstGeom>
        </p:spPr>
      </p:pic>
    </p:spTree>
    <p:extLst>
      <p:ext uri="{BB962C8B-B14F-4D97-AF65-F5344CB8AC3E}">
        <p14:creationId xmlns:p14="http://schemas.microsoft.com/office/powerpoint/2010/main" val="425915777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C22AE80-2E7E-9DE0-3C2F-8888534180E3}"/>
              </a:ext>
            </a:extLst>
          </p:cNvPr>
          <p:cNvSpPr>
            <a:spLocks noGrp="1"/>
          </p:cNvSpPr>
          <p:nvPr>
            <p:ph type="dt" sz="half" idx="10"/>
          </p:nvPr>
        </p:nvSpPr>
        <p:spPr>
          <a:xfrm>
            <a:off x="7772400" y="6135688"/>
            <a:ext cx="1066800" cy="369887"/>
          </a:xfrm>
        </p:spPr>
        <p:txBody>
          <a:bodyPr/>
          <a:lstStyle/>
          <a:p>
            <a:pPr>
              <a:defRPr/>
            </a:pPr>
            <a:fld id="{1E6FCB25-B060-414D-BB15-BA3E0797E73D}" type="datetime1">
              <a:rPr lang="en-US"/>
              <a:pPr>
                <a:defRPr/>
              </a:pPr>
              <a:t>6/4/2024</a:t>
            </a:fld>
            <a:endParaRPr lang="en-US" altLang="en-US"/>
          </a:p>
        </p:txBody>
      </p:sp>
      <p:sp>
        <p:nvSpPr>
          <p:cNvPr id="6" name="Footer Placeholder 4">
            <a:extLst>
              <a:ext uri="{FF2B5EF4-FFF2-40B4-BE49-F238E27FC236}">
                <a16:creationId xmlns:a16="http://schemas.microsoft.com/office/drawing/2014/main" id="{57FD2175-7220-EC77-47E8-A253EF27C777}"/>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
        <p:nvSpPr>
          <p:cNvPr id="12" name="Rectangle 4"/>
          <p:cNvSpPr>
            <a:spLocks noChangeArrowheads="1"/>
          </p:cNvSpPr>
          <p:nvPr/>
        </p:nvSpPr>
        <p:spPr bwMode="auto">
          <a:xfrm>
            <a:off x="381000" y="2964596"/>
            <a:ext cx="830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8"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3" name="Picture 2"/>
          <p:cNvPicPr>
            <a:picLocks noChangeAspect="1"/>
          </p:cNvPicPr>
          <p:nvPr/>
        </p:nvPicPr>
        <p:blipFill>
          <a:blip r:embed="rId4"/>
          <a:stretch>
            <a:fillRect/>
          </a:stretch>
        </p:blipFill>
        <p:spPr>
          <a:xfrm>
            <a:off x="1676400" y="914400"/>
            <a:ext cx="3990975" cy="3038475"/>
          </a:xfrm>
          <a:prstGeom prst="rect">
            <a:avLst/>
          </a:prstGeom>
        </p:spPr>
      </p:pic>
      <p:pic>
        <p:nvPicPr>
          <p:cNvPr id="2" name="6">
            <a:hlinkClick r:id="" action="ppaction://media"/>
            <a:extLst>
              <a:ext uri="{FF2B5EF4-FFF2-40B4-BE49-F238E27FC236}">
                <a16:creationId xmlns:a16="http://schemas.microsoft.com/office/drawing/2014/main" id="{186C792B-83CC-8ED3-C12F-1E0C46252AB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276322" y="5516741"/>
            <a:ext cx="533400" cy="533400"/>
          </a:xfrm>
          <a:prstGeom prst="rect">
            <a:avLst/>
          </a:prstGeom>
        </p:spPr>
      </p:pic>
    </p:spTree>
    <p:extLst>
      <p:ext uri="{BB962C8B-B14F-4D97-AF65-F5344CB8AC3E}">
        <p14:creationId xmlns:p14="http://schemas.microsoft.com/office/powerpoint/2010/main" val="15929269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5E7D-DD35-BDAE-4081-E337AECA80AD}"/>
              </a:ext>
            </a:extLst>
          </p:cNvPr>
          <p:cNvSpPr>
            <a:spLocks noGrp="1"/>
          </p:cNvSpPr>
          <p:nvPr>
            <p:ph type="title"/>
          </p:nvPr>
        </p:nvSpPr>
        <p:spPr>
          <a:xfrm>
            <a:off x="1676400" y="573088"/>
            <a:ext cx="6589713" cy="747712"/>
          </a:xfrm>
        </p:spPr>
        <p:txBody>
          <a:bodyPr rtlCol="0">
            <a:normAutofit/>
          </a:bodyPr>
          <a:lstStyle/>
          <a:p>
            <a:pPr eaLnBrk="1" fontAlgn="auto" hangingPunct="1">
              <a:spcAft>
                <a:spcPts val="0"/>
              </a:spcAft>
              <a:defRPr/>
            </a:pPr>
            <a:r>
              <a:rPr lang="en-US" b="1" dirty="0">
                <a:solidFill>
                  <a:schemeClr val="accent2">
                    <a:lumMod val="75000"/>
                  </a:schemeClr>
                </a:solidFill>
                <a:latin typeface="Calibri" panose="020F0502020204030204" pitchFamily="34" charset="0"/>
                <a:cs typeface="Calibri" panose="020F0502020204030204" pitchFamily="34" charset="0"/>
              </a:rPr>
              <a:t>Result and analysis</a:t>
            </a: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C22AE80-2E7E-9DE0-3C2F-8888534180E3}"/>
              </a:ext>
            </a:extLst>
          </p:cNvPr>
          <p:cNvSpPr>
            <a:spLocks noGrp="1"/>
          </p:cNvSpPr>
          <p:nvPr>
            <p:ph type="dt" sz="half" idx="10"/>
          </p:nvPr>
        </p:nvSpPr>
        <p:spPr>
          <a:xfrm>
            <a:off x="7772400" y="6135688"/>
            <a:ext cx="1066800" cy="369887"/>
          </a:xfrm>
        </p:spPr>
        <p:txBody>
          <a:bodyPr/>
          <a:lstStyle/>
          <a:p>
            <a:pPr>
              <a:defRPr/>
            </a:pPr>
            <a:fld id="{1E6FCB25-B060-414D-BB15-BA3E0797E73D}" type="datetime1">
              <a:rPr lang="en-US"/>
              <a:pPr>
                <a:defRPr/>
              </a:pPr>
              <a:t>6/4/2024</a:t>
            </a:fld>
            <a:endParaRPr lang="en-US" altLang="en-US"/>
          </a:p>
        </p:txBody>
      </p:sp>
      <p:sp>
        <p:nvSpPr>
          <p:cNvPr id="6" name="Footer Placeholder 4">
            <a:extLst>
              <a:ext uri="{FF2B5EF4-FFF2-40B4-BE49-F238E27FC236}">
                <a16:creationId xmlns:a16="http://schemas.microsoft.com/office/drawing/2014/main" id="{57FD2175-7220-EC77-47E8-A253EF27C777}"/>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
        <p:nvSpPr>
          <p:cNvPr id="5" name="Rectangle 1"/>
          <p:cNvSpPr>
            <a:spLocks noChangeArrowheads="1"/>
          </p:cNvSpPr>
          <p:nvPr/>
        </p:nvSpPr>
        <p:spPr bwMode="auto">
          <a:xfrm>
            <a:off x="1072277" y="1784349"/>
            <a:ext cx="78486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Component: Traffic Signal Controller System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Successfully initialize hardware components.</a:t>
            </a:r>
          </a:p>
          <a:p>
            <a:pPr marL="0" marR="0" lvl="0" indent="0"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Process: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Code initializes ports and pins, PLL for clock generation, and</a:t>
            </a:r>
          </a:p>
          <a:p>
            <a:pPr marL="0" marR="0" lvl="0" indent="0" defTabSz="914400" rtl="0" eaLnBrk="0" fontAlgn="base" latinLnBrk="0" hangingPunct="0">
              <a:lnSpc>
                <a:spcPct val="10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                     timer</a:t>
            </a:r>
          </a:p>
          <a:p>
            <a:pPr marL="0" marR="0" lvl="0" indent="0"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Proper initialization ensures accurate sensor readings</a:t>
            </a:r>
          </a:p>
          <a:p>
            <a:pPr defTabSz="914400"/>
            <a:r>
              <a:rPr lang="en-US" altLang="en-US" dirty="0">
                <a:latin typeface="Times New Roman" panose="02020603050405020304" pitchFamily="18" charset="0"/>
                <a:cs typeface="Times New Roman" panose="02020603050405020304" pitchFamily="18" charset="0"/>
              </a:rPr>
              <a:t>                        and effective traffic management.</a:t>
            </a:r>
          </a:p>
          <a:p>
            <a:pPr marL="0" marR="0" lvl="0" indent="0" defTabSz="914400" rtl="0" eaLnBrk="0" fontAlgn="base" latinLnBrk="0" hangingPunct="0">
              <a:lnSpc>
                <a:spcPct val="100000"/>
              </a:lnSpc>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1B42F624-9D21-D3C5-2513-5E7809E2A11C}"/>
              </a:ext>
            </a:extLst>
          </p:cNvPr>
          <p:cNvSpPr txBox="1"/>
          <p:nvPr/>
        </p:nvSpPr>
        <p:spPr>
          <a:xfrm>
            <a:off x="1142999" y="3967257"/>
            <a:ext cx="6928723"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Component: Main Loop Execution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Continuously monitor switch inputs.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Process: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Code enters infinite loop, checks states of three switches, and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executes actions accordingly.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Main loop handles real-time monitoring, enabling prompt</a:t>
            </a:r>
            <a:r>
              <a:rPr kumimoji="0" lang="en-US" altLang="en-US" sz="18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esponse to traffic changes.</a:t>
            </a:r>
          </a:p>
        </p:txBody>
      </p:sp>
    </p:spTree>
    <p:extLst>
      <p:ext uri="{BB962C8B-B14F-4D97-AF65-F5344CB8AC3E}">
        <p14:creationId xmlns:p14="http://schemas.microsoft.com/office/powerpoint/2010/main" val="182048316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5E7D-DD35-BDAE-4081-E337AECA80AD}"/>
              </a:ext>
            </a:extLst>
          </p:cNvPr>
          <p:cNvSpPr>
            <a:spLocks noGrp="1"/>
          </p:cNvSpPr>
          <p:nvPr>
            <p:ph type="title"/>
          </p:nvPr>
        </p:nvSpPr>
        <p:spPr>
          <a:xfrm>
            <a:off x="1506537" y="573088"/>
            <a:ext cx="6589713" cy="747712"/>
          </a:xfrm>
        </p:spPr>
        <p:txBody>
          <a:bodyPr rtlCol="0">
            <a:normAutofit/>
          </a:bodyPr>
          <a:lstStyle/>
          <a:p>
            <a:pPr eaLnBrk="1" fontAlgn="auto" hangingPunct="1">
              <a:spcAft>
                <a:spcPts val="0"/>
              </a:spcAft>
              <a:defRPr/>
            </a:pPr>
            <a:r>
              <a:rPr lang="en-US" b="1" dirty="0">
                <a:solidFill>
                  <a:schemeClr val="accent2">
                    <a:lumMod val="75000"/>
                  </a:schemeClr>
                </a:solidFill>
                <a:latin typeface="Calibri" panose="020F0502020204030204" pitchFamily="34" charset="0"/>
                <a:cs typeface="Calibri" panose="020F0502020204030204" pitchFamily="34" charset="0"/>
              </a:rPr>
              <a:t>Result and analysis</a:t>
            </a: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C22AE80-2E7E-9DE0-3C2F-8888534180E3}"/>
              </a:ext>
            </a:extLst>
          </p:cNvPr>
          <p:cNvSpPr>
            <a:spLocks noGrp="1"/>
          </p:cNvSpPr>
          <p:nvPr>
            <p:ph type="dt" sz="half" idx="10"/>
          </p:nvPr>
        </p:nvSpPr>
        <p:spPr>
          <a:xfrm>
            <a:off x="7772400" y="6135688"/>
            <a:ext cx="1066800" cy="369887"/>
          </a:xfrm>
        </p:spPr>
        <p:txBody>
          <a:bodyPr/>
          <a:lstStyle/>
          <a:p>
            <a:pPr>
              <a:defRPr/>
            </a:pPr>
            <a:fld id="{1E6FCB25-B060-414D-BB15-BA3E0797E73D}" type="datetime1">
              <a:rPr lang="en-US"/>
              <a:pPr>
                <a:defRPr/>
              </a:pPr>
              <a:t>6/4/2024</a:t>
            </a:fld>
            <a:endParaRPr lang="en-US" altLang="en-US"/>
          </a:p>
        </p:txBody>
      </p:sp>
      <p:sp>
        <p:nvSpPr>
          <p:cNvPr id="6" name="Footer Placeholder 4">
            <a:extLst>
              <a:ext uri="{FF2B5EF4-FFF2-40B4-BE49-F238E27FC236}">
                <a16:creationId xmlns:a16="http://schemas.microsoft.com/office/drawing/2014/main" id="{57FD2175-7220-EC77-47E8-A253EF27C777}"/>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
        <p:nvSpPr>
          <p:cNvPr id="8" name="Rectangle 2"/>
          <p:cNvSpPr>
            <a:spLocks noChangeArrowheads="1"/>
          </p:cNvSpPr>
          <p:nvPr/>
        </p:nvSpPr>
        <p:spPr bwMode="auto">
          <a:xfrm>
            <a:off x="0" y="1843950"/>
            <a:ext cx="86106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defTabSz="914400"/>
            <a:r>
              <a:rPr lang="en-US" altLang="en-US" b="1" dirty="0">
                <a:latin typeface="Arial" panose="020B0604020202020204" pitchFamily="34" charset="0"/>
              </a:rPr>
              <a:t>3</a:t>
            </a:r>
            <a:r>
              <a:rPr lang="en-US" altLang="en-US" sz="2000" b="1" dirty="0">
                <a:latin typeface="Arial" panose="020B0604020202020204" pitchFamily="34" charset="0"/>
              </a:rPr>
              <a:t>.</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Component: Traffic Signal Control Logic</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Switch traffic lights based on switch inputs.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Process: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Code implements control logic to adjust lights accordingly.</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Analysis: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Crucial for safe and efficient traffic operations at the intersection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latin typeface="Arial" panose="020B0604020202020204" pitchFamily="34" charset="0"/>
            </a:endParaRPr>
          </a:p>
          <a:p>
            <a:r>
              <a:rPr lang="en-US" sz="2000" b="1" dirty="0"/>
              <a:t>        4. Component: Delay and Timing Control</a:t>
            </a:r>
            <a:endParaRPr lang="en-US" sz="2000" dirty="0"/>
          </a:p>
          <a:p>
            <a:r>
              <a:rPr lang="en-US" sz="2000" b="1" dirty="0"/>
              <a:t>            </a:t>
            </a:r>
            <a:r>
              <a:rPr lang="en-US" sz="2000" b="1" dirty="0">
                <a:latin typeface="Times New Roman" panose="02020603050405020304" pitchFamily="18" charset="0"/>
                <a:cs typeface="Times New Roman" panose="02020603050405020304" pitchFamily="18" charset="0"/>
              </a:rPr>
              <a:t>Action:</a:t>
            </a:r>
            <a:r>
              <a:rPr lang="en-US" sz="2000" dirty="0">
                <a:latin typeface="Times New Roman" panose="02020603050405020304" pitchFamily="18" charset="0"/>
                <a:cs typeface="Times New Roman" panose="02020603050405020304" pitchFamily="18" charset="0"/>
              </a:rPr>
              <a:t> Implement delay functions for precise timing control.</a:t>
            </a:r>
          </a:p>
          <a:p>
            <a:r>
              <a:rPr lang="en-US" sz="2000" b="1" dirty="0">
                <a:latin typeface="Times New Roman" panose="02020603050405020304" pitchFamily="18" charset="0"/>
                <a:cs typeface="Times New Roman" panose="02020603050405020304" pitchFamily="18" charset="0"/>
              </a:rPr>
              <a:t>         Process:</a:t>
            </a:r>
            <a:r>
              <a:rPr lang="en-US" sz="2000" dirty="0">
                <a:latin typeface="Times New Roman" panose="02020603050405020304" pitchFamily="18" charset="0"/>
                <a:cs typeface="Times New Roman" panose="02020603050405020304" pitchFamily="18" charset="0"/>
              </a:rPr>
              <a:t> delays ensure proper signal sequencing</a:t>
            </a:r>
          </a:p>
          <a:p>
            <a:r>
              <a:rPr lang="en-US" sz="2000" b="1" dirty="0">
                <a:latin typeface="Times New Roman" panose="02020603050405020304" pitchFamily="18" charset="0"/>
                <a:cs typeface="Times New Roman" panose="02020603050405020304" pitchFamily="18" charset="0"/>
              </a:rPr>
              <a:t>         Analysis:</a:t>
            </a:r>
            <a:r>
              <a:rPr lang="en-US" sz="2000" dirty="0">
                <a:latin typeface="Times New Roman" panose="02020603050405020304" pitchFamily="18" charset="0"/>
                <a:cs typeface="Times New Roman" panose="02020603050405020304" pitchFamily="18" charset="0"/>
              </a:rPr>
              <a:t> Essential for synchronization between signal phases</a:t>
            </a:r>
          </a:p>
        </p:txBody>
      </p:sp>
    </p:spTree>
    <p:extLst>
      <p:ext uri="{BB962C8B-B14F-4D97-AF65-F5344CB8AC3E}">
        <p14:creationId xmlns:p14="http://schemas.microsoft.com/office/powerpoint/2010/main" val="402347774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4BAE543-F71B-06EB-DE94-65ED858D4D2B}"/>
              </a:ext>
            </a:extLst>
          </p:cNvPr>
          <p:cNvSpPr>
            <a:spLocks noGrp="1"/>
          </p:cNvSpPr>
          <p:nvPr>
            <p:ph type="dt" sz="half" idx="10"/>
          </p:nvPr>
        </p:nvSpPr>
        <p:spPr/>
        <p:txBody>
          <a:bodyPr/>
          <a:lstStyle/>
          <a:p>
            <a:pPr>
              <a:defRPr/>
            </a:pPr>
            <a:fld id="{1CAC82C8-F899-44E5-8019-BAC1FD943146}" type="datetime1">
              <a:rPr lang="en-US" smtClean="0"/>
              <a:pPr>
                <a:defRPr/>
              </a:pPr>
              <a:t>6/4/2024</a:t>
            </a:fld>
            <a:endParaRPr lang="en-US" altLang="en-US"/>
          </a:p>
        </p:txBody>
      </p:sp>
      <p:sp>
        <p:nvSpPr>
          <p:cNvPr id="5" name="Footer Placeholder 4">
            <a:extLst>
              <a:ext uri="{FF2B5EF4-FFF2-40B4-BE49-F238E27FC236}">
                <a16:creationId xmlns:a16="http://schemas.microsoft.com/office/drawing/2014/main" id="{11B56C2F-2CB6-92F0-8F9F-E3ABF45B3838}"/>
              </a:ext>
            </a:extLst>
          </p:cNvPr>
          <p:cNvSpPr>
            <a:spLocks noGrp="1"/>
          </p:cNvSpPr>
          <p:nvPr>
            <p:ph type="ftr" sz="quarter" idx="11"/>
          </p:nvPr>
        </p:nvSpPr>
        <p:spPr/>
        <p:txBody>
          <a:bodyPr/>
          <a:lstStyle/>
          <a:p>
            <a:pPr>
              <a:defRPr/>
            </a:pPr>
            <a:r>
              <a:rPr lang="en-US" altLang="en-US"/>
              <a:t>Dept of CSE., SOE-Dayananda Sagar University</a:t>
            </a:r>
          </a:p>
        </p:txBody>
      </p:sp>
      <p:sp>
        <p:nvSpPr>
          <p:cNvPr id="9" name="Rectangle 8">
            <a:extLst>
              <a:ext uri="{FF2B5EF4-FFF2-40B4-BE49-F238E27FC236}">
                <a16:creationId xmlns:a16="http://schemas.microsoft.com/office/drawing/2014/main" id="{DB3479D7-701E-00AC-CD7C-0032DB778EAB}"/>
              </a:ext>
            </a:extLst>
          </p:cNvPr>
          <p:cNvSpPr/>
          <p:nvPr/>
        </p:nvSpPr>
        <p:spPr>
          <a:xfrm>
            <a:off x="541005" y="708723"/>
            <a:ext cx="2420856" cy="646331"/>
          </a:xfrm>
          <a:prstGeom prst="rect">
            <a:avLst/>
          </a:prstGeom>
          <a:noFill/>
        </p:spPr>
        <p:txBody>
          <a:bodyPr wrap="non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rPr>
              <a:t>Stimulation</a:t>
            </a:r>
          </a:p>
        </p:txBody>
      </p:sp>
      <p:pic>
        <p:nvPicPr>
          <p:cNvPr id="12" name="WhatsApp Video 2024-06-04 at 00.46.01">
            <a:hlinkClick r:id="" action="ppaction://media"/>
            <a:extLst>
              <a:ext uri="{FF2B5EF4-FFF2-40B4-BE49-F238E27FC236}">
                <a16:creationId xmlns:a16="http://schemas.microsoft.com/office/drawing/2014/main" id="{C670D8C6-933B-F6C2-3F7D-61781639A3AB}"/>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6"/>
          <a:srcRect t="6865"/>
          <a:stretch/>
        </p:blipFill>
        <p:spPr>
          <a:xfrm>
            <a:off x="223122" y="1524000"/>
            <a:ext cx="8088059" cy="3429000"/>
          </a:xfrm>
          <a:prstGeom prst="rect">
            <a:avLst/>
          </a:prstGeom>
        </p:spPr>
      </p:pic>
      <p:pic>
        <p:nvPicPr>
          <p:cNvPr id="13" name="Recorded Sound">
            <a:hlinkClick r:id="" action="ppaction://media"/>
            <a:extLst>
              <a:ext uri="{FF2B5EF4-FFF2-40B4-BE49-F238E27FC236}">
                <a16:creationId xmlns:a16="http://schemas.microsoft.com/office/drawing/2014/main" id="{6296D23E-A297-681E-18D0-20E21E14123A}"/>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5334000" y="822783"/>
            <a:ext cx="487363" cy="487363"/>
          </a:xfrm>
          <a:prstGeom prst="rect">
            <a:avLst/>
          </a:prstGeom>
        </p:spPr>
      </p:pic>
    </p:spTree>
    <p:extLst>
      <p:ext uri="{BB962C8B-B14F-4D97-AF65-F5344CB8AC3E}">
        <p14:creationId xmlns:p14="http://schemas.microsoft.com/office/powerpoint/2010/main" val="111521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5300"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12"/>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12"/>
                                        </p:tgtEl>
                                      </p:cBhvr>
                                    </p:cmd>
                                  </p:childTnLst>
                                </p:cTn>
                              </p:par>
                            </p:childTnLst>
                          </p:cTn>
                        </p:par>
                      </p:childTnLst>
                    </p:cTn>
                  </p:par>
                </p:childTnLst>
              </p:cTn>
              <p:nextCondLst>
                <p:cond evt="onClick" delay="0">
                  <p:tgtEl>
                    <p:spTgt spid="12"/>
                  </p:tgtEl>
                </p:cond>
              </p:nextCondLst>
            </p:seq>
            <p:video>
              <p:cMediaNode vol="80000">
                <p:cTn id="16" fill="hold" display="0">
                  <p:stCondLst>
                    <p:cond delay="indefinite"/>
                  </p:stCondLst>
                </p:cTn>
                <p:tgtEl>
                  <p:spTgt spid="12"/>
                </p:tgtEl>
              </p:cMediaNode>
            </p:video>
            <p:audio>
              <p:cMediaNode vol="80000" numSld="999" showWhenStopped="0">
                <p:cTn id="17" fill="hold" display="0">
                  <p:stCondLst>
                    <p:cond delay="indefinite"/>
                  </p:stCondLst>
                  <p:endCondLst>
                    <p:cond evt="onStopAudio" delay="0">
                      <p:tgtEl>
                        <p:sldTgt/>
                      </p:tgtEl>
                    </p:cond>
                  </p:endCondLst>
                </p:cTn>
                <p:tgtEl>
                  <p:spTgt spid="13"/>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5E7D-DD35-BDAE-4081-E337AECA80AD}"/>
              </a:ext>
            </a:extLst>
          </p:cNvPr>
          <p:cNvSpPr>
            <a:spLocks noGrp="1"/>
          </p:cNvSpPr>
          <p:nvPr>
            <p:ph type="title"/>
          </p:nvPr>
        </p:nvSpPr>
        <p:spPr>
          <a:xfrm>
            <a:off x="527180" y="532168"/>
            <a:ext cx="6589713" cy="747712"/>
          </a:xfrm>
        </p:spPr>
        <p:txBody>
          <a:bodyPr rtlCol="0">
            <a:normAutofit/>
          </a:bodyPr>
          <a:lstStyle/>
          <a:p>
            <a:pPr eaLnBrk="1" fontAlgn="auto" hangingPunct="1">
              <a:spcAft>
                <a:spcPts val="0"/>
              </a:spcAft>
              <a:defRPr/>
            </a:pPr>
            <a:r>
              <a:rPr lang="en-US" b="1" dirty="0">
                <a:solidFill>
                  <a:schemeClr val="accent2">
                    <a:lumMod val="75000"/>
                  </a:schemeClr>
                </a:solidFill>
                <a:latin typeface="Calibri" panose="020F0502020204030204" pitchFamily="34" charset="0"/>
                <a:cs typeface="Calibri" panose="020F0502020204030204" pitchFamily="34" charset="0"/>
              </a:rPr>
              <a:t>Conclusion</a:t>
            </a: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C22AE80-2E7E-9DE0-3C2F-8888534180E3}"/>
              </a:ext>
            </a:extLst>
          </p:cNvPr>
          <p:cNvSpPr>
            <a:spLocks noGrp="1"/>
          </p:cNvSpPr>
          <p:nvPr>
            <p:ph type="dt" sz="half" idx="10"/>
          </p:nvPr>
        </p:nvSpPr>
        <p:spPr>
          <a:xfrm>
            <a:off x="7772400" y="6135688"/>
            <a:ext cx="1066800" cy="369887"/>
          </a:xfrm>
        </p:spPr>
        <p:txBody>
          <a:bodyPr/>
          <a:lstStyle/>
          <a:p>
            <a:pPr>
              <a:defRPr/>
            </a:pPr>
            <a:fld id="{1E6FCB25-B060-414D-BB15-BA3E0797E73D}" type="datetime1">
              <a:rPr lang="en-US"/>
              <a:pPr>
                <a:defRPr/>
              </a:pPr>
              <a:t>6/4/2024</a:t>
            </a:fld>
            <a:endParaRPr lang="en-US" altLang="en-US"/>
          </a:p>
        </p:txBody>
      </p:sp>
      <p:sp>
        <p:nvSpPr>
          <p:cNvPr id="6" name="Footer Placeholder 4">
            <a:extLst>
              <a:ext uri="{FF2B5EF4-FFF2-40B4-BE49-F238E27FC236}">
                <a16:creationId xmlns:a16="http://schemas.microsoft.com/office/drawing/2014/main" id="{57FD2175-7220-EC77-47E8-A253EF27C777}"/>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
        <p:nvSpPr>
          <p:cNvPr id="12" name="Rectangle 4"/>
          <p:cNvSpPr>
            <a:spLocks noChangeArrowheads="1"/>
          </p:cNvSpPr>
          <p:nvPr/>
        </p:nvSpPr>
        <p:spPr bwMode="auto">
          <a:xfrm>
            <a:off x="381000" y="2964596"/>
            <a:ext cx="830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8"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3" name="TextBox 2"/>
          <p:cNvSpPr txBox="1"/>
          <p:nvPr/>
        </p:nvSpPr>
        <p:spPr>
          <a:xfrm>
            <a:off x="533400" y="1441102"/>
            <a:ext cx="7467600"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conclusion, the provided code effectively implements an automated traffic signal controller using microcontroller-based hardware and software. It ensures proper initialization, continuous monitoring of traffic scenarios, precise signal control logic, and accurate timing coordination. This results in efficient traffic management, prioritized pedestrian safety, and adherence to regulations. The structured approach facilitates maintenance and future upgrades, laying a foundation for smarter urban transportation systems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3979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C22AE80-2E7E-9DE0-3C2F-8888534180E3}"/>
              </a:ext>
            </a:extLst>
          </p:cNvPr>
          <p:cNvSpPr>
            <a:spLocks noGrp="1"/>
          </p:cNvSpPr>
          <p:nvPr>
            <p:ph type="dt" sz="half" idx="10"/>
          </p:nvPr>
        </p:nvSpPr>
        <p:spPr>
          <a:xfrm>
            <a:off x="7772400" y="6135688"/>
            <a:ext cx="1066800" cy="369887"/>
          </a:xfrm>
        </p:spPr>
        <p:txBody>
          <a:bodyPr/>
          <a:lstStyle/>
          <a:p>
            <a:pPr>
              <a:defRPr/>
            </a:pPr>
            <a:fld id="{1E6FCB25-B060-414D-BB15-BA3E0797E73D}" type="datetime1">
              <a:rPr lang="en-US"/>
              <a:pPr>
                <a:defRPr/>
              </a:pPr>
              <a:t>6/4/2024</a:t>
            </a:fld>
            <a:endParaRPr lang="en-US" altLang="en-US"/>
          </a:p>
        </p:txBody>
      </p:sp>
      <p:sp>
        <p:nvSpPr>
          <p:cNvPr id="6" name="Footer Placeholder 4">
            <a:extLst>
              <a:ext uri="{FF2B5EF4-FFF2-40B4-BE49-F238E27FC236}">
                <a16:creationId xmlns:a16="http://schemas.microsoft.com/office/drawing/2014/main" id="{57FD2175-7220-EC77-47E8-A253EF27C777}"/>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
        <p:nvSpPr>
          <p:cNvPr id="12" name="Rectangle 4"/>
          <p:cNvSpPr>
            <a:spLocks noChangeArrowheads="1"/>
          </p:cNvSpPr>
          <p:nvPr/>
        </p:nvSpPr>
        <p:spPr bwMode="auto">
          <a:xfrm>
            <a:off x="381000" y="2964596"/>
            <a:ext cx="830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8"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026" name="Picture 2" descr="40+ Thank You Quotes to Help You Express Gratitude - Chuyên trang công ...">
            <a:extLst>
              <a:ext uri="{FF2B5EF4-FFF2-40B4-BE49-F238E27FC236}">
                <a16:creationId xmlns:a16="http://schemas.microsoft.com/office/drawing/2014/main" id="{AD96FB4C-C499-E373-6E0A-4914D1FDD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412956" cy="647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28281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C3DB223-1F0B-0A2B-5961-2AD14C626521}"/>
              </a:ext>
            </a:extLst>
          </p:cNvPr>
          <p:cNvSpPr>
            <a:spLocks noGrp="1" noChangeArrowheads="1"/>
          </p:cNvSpPr>
          <p:nvPr>
            <p:ph type="title"/>
          </p:nvPr>
        </p:nvSpPr>
        <p:spPr>
          <a:xfrm>
            <a:off x="990600" y="533400"/>
            <a:ext cx="6589713" cy="747712"/>
          </a:xfrm>
        </p:spPr>
        <p:txBody>
          <a:bodyPr>
            <a:normAutofit/>
          </a:bodyPr>
          <a:lstStyle/>
          <a:p>
            <a:pPr eaLnBrk="1" hangingPunct="1"/>
            <a:r>
              <a:rPr lang="en-IN" altLang="en-US" b="1" dirty="0">
                <a:latin typeface="Calibri" panose="020F0502020204030204" pitchFamily="34" charset="0"/>
                <a:cs typeface="Calibri" panose="020F0502020204030204" pitchFamily="34" charset="0"/>
              </a:rPr>
              <a:t>Overview</a:t>
            </a:r>
          </a:p>
        </p:txBody>
      </p:sp>
      <p:sp>
        <p:nvSpPr>
          <p:cNvPr id="22531" name="Content Placeholder 2">
            <a:extLst>
              <a:ext uri="{FF2B5EF4-FFF2-40B4-BE49-F238E27FC236}">
                <a16:creationId xmlns:a16="http://schemas.microsoft.com/office/drawing/2014/main" id="{9902DB3E-8E4E-C66A-1ED5-946CDB7371DD}"/>
              </a:ext>
            </a:extLst>
          </p:cNvPr>
          <p:cNvSpPr>
            <a:spLocks noGrp="1" noChangeArrowheads="1"/>
          </p:cNvSpPr>
          <p:nvPr>
            <p:ph idx="1"/>
          </p:nvPr>
        </p:nvSpPr>
        <p:spPr>
          <a:xfrm>
            <a:off x="914400" y="1143000"/>
            <a:ext cx="7239000" cy="4937167"/>
          </a:xfrm>
        </p:spPr>
        <p:txBody>
          <a:bodyPr/>
          <a:lstStyle/>
          <a:p>
            <a:pPr marL="0" indent="0" eaLnBrk="1" hangingPunct="1">
              <a:buNone/>
              <a:defRPr/>
            </a:pPr>
            <a:r>
              <a:rPr lang="en-IN" altLang="en-US" dirty="0">
                <a:solidFill>
                  <a:schemeClr val="tx1"/>
                </a:solidFill>
                <a:latin typeface="Calibri" panose="020F0502020204030204" pitchFamily="34" charset="0"/>
                <a:cs typeface="Calibri" panose="020F0502020204030204" pitchFamily="34" charset="0"/>
              </a:rPr>
              <a:t>	</a:t>
            </a:r>
          </a:p>
          <a:p>
            <a:pPr eaLnBrk="1" hangingPunct="1">
              <a:defRPr/>
            </a:pPr>
            <a:r>
              <a:rPr lang="en-IN" altLang="en-US" dirty="0">
                <a:solidFill>
                  <a:schemeClr val="tx1"/>
                </a:solidFill>
                <a:latin typeface="Calibri" panose="020F0502020204030204" pitchFamily="34" charset="0"/>
                <a:cs typeface="Calibri" panose="020F0502020204030204" pitchFamily="34" charset="0"/>
              </a:rPr>
              <a:t>Introduction </a:t>
            </a:r>
          </a:p>
          <a:p>
            <a:pPr eaLnBrk="1" hangingPunct="1">
              <a:defRPr/>
            </a:pPr>
            <a:r>
              <a:rPr lang="en-IN" altLang="en-US" dirty="0">
                <a:solidFill>
                  <a:schemeClr val="tx1"/>
                </a:solidFill>
                <a:latin typeface="Calibri" panose="020F0502020204030204" pitchFamily="34" charset="0"/>
                <a:cs typeface="Calibri" panose="020F0502020204030204" pitchFamily="34" charset="0"/>
              </a:rPr>
              <a:t>Problem statement	</a:t>
            </a:r>
          </a:p>
          <a:p>
            <a:pPr eaLnBrk="1" hangingPunct="1">
              <a:defRPr/>
            </a:pPr>
            <a:r>
              <a:rPr lang="en-IN" altLang="en-US" dirty="0">
                <a:solidFill>
                  <a:schemeClr val="tx1"/>
                </a:solidFill>
                <a:latin typeface="Calibri" panose="020F0502020204030204" pitchFamily="34" charset="0"/>
                <a:cs typeface="Calibri" panose="020F0502020204030204" pitchFamily="34" charset="0"/>
              </a:rPr>
              <a:t>Objectives		</a:t>
            </a:r>
          </a:p>
          <a:p>
            <a:pPr eaLnBrk="1" hangingPunct="1">
              <a:defRPr/>
            </a:pPr>
            <a:r>
              <a:rPr lang="en-IN" altLang="en-US" dirty="0">
                <a:solidFill>
                  <a:schemeClr val="tx1"/>
                </a:solidFill>
                <a:latin typeface="Calibri" panose="020F0502020204030204" pitchFamily="34" charset="0"/>
                <a:cs typeface="Calibri" panose="020F0502020204030204" pitchFamily="34" charset="0"/>
              </a:rPr>
              <a:t>Project description 	</a:t>
            </a:r>
          </a:p>
          <a:p>
            <a:pPr eaLnBrk="1" hangingPunct="1">
              <a:defRPr/>
            </a:pPr>
            <a:r>
              <a:rPr lang="en-IN" altLang="en-US" dirty="0">
                <a:solidFill>
                  <a:schemeClr val="tx1"/>
                </a:solidFill>
                <a:latin typeface="Calibri" panose="020F0502020204030204" pitchFamily="34" charset="0"/>
                <a:cs typeface="Calibri" panose="020F0502020204030204" pitchFamily="34" charset="0"/>
              </a:rPr>
              <a:t>Methodology	</a:t>
            </a:r>
          </a:p>
          <a:p>
            <a:pPr eaLnBrk="1" hangingPunct="1">
              <a:defRPr/>
            </a:pPr>
            <a:r>
              <a:rPr lang="en-US" altLang="en-US" dirty="0">
                <a:solidFill>
                  <a:schemeClr val="tx1"/>
                </a:solidFill>
                <a:latin typeface="Calibri" panose="020F0502020204030204" pitchFamily="34" charset="0"/>
                <a:cs typeface="Calibri" panose="020F0502020204030204" pitchFamily="34" charset="0"/>
              </a:rPr>
              <a:t>Code implementation</a:t>
            </a:r>
            <a:endParaRPr lang="en-IN" altLang="en-US" dirty="0">
              <a:solidFill>
                <a:schemeClr val="tx1"/>
              </a:solidFill>
              <a:latin typeface="Calibri" panose="020F0502020204030204" pitchFamily="34" charset="0"/>
              <a:cs typeface="Calibri" panose="020F0502020204030204" pitchFamily="34" charset="0"/>
            </a:endParaRPr>
          </a:p>
          <a:p>
            <a:pPr eaLnBrk="1" hangingPunct="1">
              <a:defRPr/>
            </a:pPr>
            <a:r>
              <a:rPr lang="en-IN" altLang="en-US" dirty="0">
                <a:solidFill>
                  <a:schemeClr val="tx1"/>
                </a:solidFill>
                <a:latin typeface="Calibri" panose="020F0502020204030204" pitchFamily="34" charset="0"/>
                <a:cs typeface="Calibri" panose="020F0502020204030204" pitchFamily="34" charset="0"/>
              </a:rPr>
              <a:t>Result and analysis	</a:t>
            </a:r>
          </a:p>
          <a:p>
            <a:pPr eaLnBrk="1" hangingPunct="1">
              <a:defRPr/>
            </a:pPr>
            <a:r>
              <a:rPr lang="en-IN" altLang="en-US" dirty="0">
                <a:solidFill>
                  <a:schemeClr val="tx1"/>
                </a:solidFill>
                <a:latin typeface="Calibri" panose="020F0502020204030204" pitchFamily="34" charset="0"/>
                <a:cs typeface="Calibri" panose="020F0502020204030204" pitchFamily="34" charset="0"/>
              </a:rPr>
              <a:t>Conclusion	</a:t>
            </a:r>
          </a:p>
          <a:p>
            <a:pPr eaLnBrk="1" hangingPunct="1">
              <a:defRPr/>
            </a:pPr>
            <a:endParaRPr lang="en-IN" altLang="en-US" dirty="0">
              <a:latin typeface="Calibri" panose="020F0502020204030204" pitchFamily="34" charset="0"/>
              <a:cs typeface="Calibri" panose="020F0502020204030204" pitchFamily="34" charset="0"/>
            </a:endParaRPr>
          </a:p>
          <a:p>
            <a:pPr marL="0" indent="0" eaLnBrk="1" hangingPunct="1">
              <a:buFont typeface="Wingdings 3" panose="05040102010807070707" pitchFamily="18" charset="2"/>
              <a:buNone/>
              <a:defRPr/>
            </a:pPr>
            <a:endParaRPr lang="en-IN" altLang="en-US" dirty="0">
              <a:latin typeface="Calibri" panose="020F0502020204030204" pitchFamily="34" charset="0"/>
              <a:cs typeface="Calibri" panose="020F0502020204030204" pitchFamily="34" charset="0"/>
            </a:endParaRPr>
          </a:p>
          <a:p>
            <a:pPr marL="0" indent="0" eaLnBrk="1" hangingPunct="1">
              <a:buFont typeface="Wingdings 3" panose="05040102010807070707" pitchFamily="18" charset="2"/>
              <a:buNone/>
              <a:defRPr/>
            </a:pPr>
            <a:endParaRPr lang="en-IN" altLang="en-US" dirty="0">
              <a:latin typeface="Calibri" panose="020F0502020204030204" pitchFamily="34" charset="0"/>
              <a:cs typeface="Calibri" panose="020F0502020204030204" pitchFamily="34" charset="0"/>
            </a:endParaRPr>
          </a:p>
          <a:p>
            <a:pPr eaLnBrk="1" hangingPunct="1">
              <a:defRPr/>
            </a:pPr>
            <a:endParaRPr lang="en-IN" alt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DAA4FC8E-4BE7-487D-2233-AC642737A55B}"/>
              </a:ext>
            </a:extLst>
          </p:cNvPr>
          <p:cNvSpPr>
            <a:spLocks noGrp="1"/>
          </p:cNvSpPr>
          <p:nvPr>
            <p:ph type="dt" sz="half" idx="10"/>
          </p:nvPr>
        </p:nvSpPr>
        <p:spPr>
          <a:xfrm>
            <a:off x="7772400" y="6135688"/>
            <a:ext cx="1066800" cy="369887"/>
          </a:xfrm>
        </p:spPr>
        <p:txBody>
          <a:bodyPr/>
          <a:lstStyle/>
          <a:p>
            <a:pPr>
              <a:defRPr/>
            </a:pPr>
            <a:fld id="{1E6FCB25-B060-414D-BB15-BA3E0797E73D}" type="datetime1">
              <a:rPr lang="en-US"/>
              <a:pPr>
                <a:defRPr/>
              </a:pPr>
              <a:t>6/4/2024</a:t>
            </a:fld>
            <a:endParaRPr lang="en-US" altLang="en-US" dirty="0"/>
          </a:p>
        </p:txBody>
      </p:sp>
      <p:sp>
        <p:nvSpPr>
          <p:cNvPr id="5" name="Footer Placeholder 4">
            <a:extLst>
              <a:ext uri="{FF2B5EF4-FFF2-40B4-BE49-F238E27FC236}">
                <a16:creationId xmlns:a16="http://schemas.microsoft.com/office/drawing/2014/main" id="{9BE47990-FB79-7CFE-DF88-040B8744C4DB}"/>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pic>
        <p:nvPicPr>
          <p:cNvPr id="3" name="Picture 2">
            <a:extLst>
              <a:ext uri="{FF2B5EF4-FFF2-40B4-BE49-F238E27FC236}">
                <a16:creationId xmlns:a16="http://schemas.microsoft.com/office/drawing/2014/main" id="{E3DADAAC-2675-87BF-39FF-310D69BD3D56}"/>
              </a:ext>
            </a:extLst>
          </p:cNvPr>
          <p:cNvPicPr>
            <a:picLocks noChangeAspect="1"/>
          </p:cNvPicPr>
          <p:nvPr/>
        </p:nvPicPr>
        <p:blipFill>
          <a:blip r:embed="rId2"/>
          <a:stretch>
            <a:fillRect/>
          </a:stretch>
        </p:blipFill>
        <p:spPr>
          <a:xfrm>
            <a:off x="5708488" y="1160106"/>
            <a:ext cx="1938694" cy="36416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840">
        <p15:prstTrans prst="airplane"/>
      </p:transition>
    </mc:Choice>
    <mc:Fallback xmlns="">
      <p:transition spd="slow" advTm="184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5E7D-DD35-BDAE-4081-E337AECA80AD}"/>
              </a:ext>
            </a:extLst>
          </p:cNvPr>
          <p:cNvSpPr>
            <a:spLocks noGrp="1"/>
          </p:cNvSpPr>
          <p:nvPr>
            <p:ph type="title"/>
          </p:nvPr>
        </p:nvSpPr>
        <p:spPr>
          <a:xfrm>
            <a:off x="1676400" y="573088"/>
            <a:ext cx="6589713" cy="747712"/>
          </a:xfrm>
        </p:spPr>
        <p:txBody>
          <a:bodyPr rtlCol="0">
            <a:normAutofit fontScale="90000"/>
          </a:bodyPr>
          <a:lstStyle/>
          <a:p>
            <a:pPr eaLnBrk="1" fontAlgn="auto" hangingPunct="1">
              <a:spcAft>
                <a:spcPts val="0"/>
              </a:spcAft>
              <a:defRPr/>
            </a:pPr>
            <a:r>
              <a:rPr lang="en-IN" b="1" dirty="0">
                <a:solidFill>
                  <a:schemeClr val="accent2">
                    <a:lumMod val="75000"/>
                  </a:schemeClr>
                </a:solidFill>
                <a:latin typeface="Calibri" panose="020F0502020204030204" pitchFamily="34" charset="0"/>
                <a:cs typeface="Calibri" panose="020F0502020204030204" pitchFamily="34" charset="0"/>
              </a:rPr>
              <a:t>Introduction</a:t>
            </a:r>
            <a:br>
              <a:rPr lang="en-IN" b="1" dirty="0">
                <a:solidFill>
                  <a:schemeClr val="accent2">
                    <a:lumMod val="75000"/>
                  </a:schemeClr>
                </a:solidFill>
                <a:latin typeface="Calibri" panose="020F0502020204030204" pitchFamily="34" charset="0"/>
                <a:cs typeface="Calibri" panose="020F0502020204030204" pitchFamily="34" charset="0"/>
              </a:rPr>
            </a:b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C22AE80-2E7E-9DE0-3C2F-8888534180E3}"/>
              </a:ext>
            </a:extLst>
          </p:cNvPr>
          <p:cNvSpPr>
            <a:spLocks noGrp="1"/>
          </p:cNvSpPr>
          <p:nvPr>
            <p:ph type="dt" sz="half" idx="10"/>
          </p:nvPr>
        </p:nvSpPr>
        <p:spPr>
          <a:xfrm>
            <a:off x="7772400" y="6135688"/>
            <a:ext cx="1066800" cy="369887"/>
          </a:xfrm>
        </p:spPr>
        <p:txBody>
          <a:bodyPr/>
          <a:lstStyle/>
          <a:p>
            <a:pPr>
              <a:defRPr/>
            </a:pPr>
            <a:fld id="{1E6FCB25-B060-414D-BB15-BA3E0797E73D}" type="datetime1">
              <a:rPr lang="en-US"/>
              <a:pPr>
                <a:defRPr/>
              </a:pPr>
              <a:t>6/4/2024</a:t>
            </a:fld>
            <a:endParaRPr lang="en-US" altLang="en-US"/>
          </a:p>
        </p:txBody>
      </p:sp>
      <p:sp>
        <p:nvSpPr>
          <p:cNvPr id="6" name="Footer Placeholder 4">
            <a:extLst>
              <a:ext uri="{FF2B5EF4-FFF2-40B4-BE49-F238E27FC236}">
                <a16:creationId xmlns:a16="http://schemas.microsoft.com/office/drawing/2014/main" id="{57FD2175-7220-EC77-47E8-A253EF27C777}"/>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
        <p:nvSpPr>
          <p:cNvPr id="12" name="Rectangle 4"/>
          <p:cNvSpPr>
            <a:spLocks noChangeArrowheads="1"/>
          </p:cNvSpPr>
          <p:nvPr/>
        </p:nvSpPr>
        <p:spPr bwMode="auto">
          <a:xfrm>
            <a:off x="381000" y="2964596"/>
            <a:ext cx="830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8"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4" name="TextBox 13"/>
          <p:cNvSpPr txBox="1"/>
          <p:nvPr/>
        </p:nvSpPr>
        <p:spPr>
          <a:xfrm>
            <a:off x="990600" y="1524000"/>
            <a:ext cx="7315200"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Automated Traffic Signal Controller Project seeks to revolutionize urban traffic management with a microcontroller-based system.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By integrating advanced algorithms and real-time data processing, it aims to enhance efficiency, safety, and sustainability in city transportation networks.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Aligned with smart city initiatives, the project emphasizes innovation and collaboration across disciplines to drive positive change in urban mobility</a:t>
            </a:r>
            <a:endParaRPr lang="en-IN" sz="2400" dirty="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400" advTm="77095">
        <p14:doors dir="vert"/>
      </p:transition>
    </mc:Choice>
    <mc:Fallback xmlns="">
      <p:transition spd="slow" advTm="77095">
        <p:fade/>
      </p:transition>
    </mc:Fallback>
  </mc:AlternateContent>
  <p:extLst>
    <p:ext uri="{E180D4A7-C9FB-4DFB-919C-405C955672EB}">
      <p14:showEvtLst xmlns:p14="http://schemas.microsoft.com/office/powerpoint/2010/main">
        <p14:playEvt time="1318" objId="15"/>
        <p14:stopEvt time="76232" objId="15"/>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5E7D-DD35-BDAE-4081-E337AECA80AD}"/>
              </a:ext>
            </a:extLst>
          </p:cNvPr>
          <p:cNvSpPr>
            <a:spLocks noGrp="1"/>
          </p:cNvSpPr>
          <p:nvPr>
            <p:ph type="title"/>
          </p:nvPr>
        </p:nvSpPr>
        <p:spPr>
          <a:xfrm>
            <a:off x="1676400" y="573088"/>
            <a:ext cx="6589713" cy="747712"/>
          </a:xfrm>
        </p:spPr>
        <p:txBody>
          <a:bodyPr rtlCol="0">
            <a:normAutofit/>
          </a:bodyPr>
          <a:lstStyle/>
          <a:p>
            <a:pPr eaLnBrk="1" fontAlgn="auto" hangingPunct="1">
              <a:spcAft>
                <a:spcPts val="0"/>
              </a:spcAft>
              <a:defRPr/>
            </a:pPr>
            <a:r>
              <a:rPr lang="en-US" b="1" dirty="0">
                <a:solidFill>
                  <a:schemeClr val="accent2">
                    <a:lumMod val="75000"/>
                  </a:schemeClr>
                </a:solidFill>
                <a:latin typeface="Calibri" panose="020F0502020204030204" pitchFamily="34" charset="0"/>
                <a:cs typeface="Calibri" panose="020F0502020204030204" pitchFamily="34" charset="0"/>
              </a:rPr>
              <a:t>Problem Statement</a:t>
            </a: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C22AE80-2E7E-9DE0-3C2F-8888534180E3}"/>
              </a:ext>
            </a:extLst>
          </p:cNvPr>
          <p:cNvSpPr>
            <a:spLocks noGrp="1"/>
          </p:cNvSpPr>
          <p:nvPr>
            <p:ph type="dt" sz="half" idx="10"/>
          </p:nvPr>
        </p:nvSpPr>
        <p:spPr>
          <a:xfrm>
            <a:off x="7772400" y="6135688"/>
            <a:ext cx="1066800" cy="369887"/>
          </a:xfrm>
        </p:spPr>
        <p:txBody>
          <a:bodyPr/>
          <a:lstStyle/>
          <a:p>
            <a:pPr>
              <a:defRPr/>
            </a:pPr>
            <a:fld id="{1E6FCB25-B060-414D-BB15-BA3E0797E73D}" type="datetime1">
              <a:rPr lang="en-US"/>
              <a:pPr>
                <a:defRPr/>
              </a:pPr>
              <a:t>6/4/2024</a:t>
            </a:fld>
            <a:endParaRPr lang="en-US" altLang="en-US"/>
          </a:p>
        </p:txBody>
      </p:sp>
      <p:sp>
        <p:nvSpPr>
          <p:cNvPr id="6" name="Footer Placeholder 4">
            <a:extLst>
              <a:ext uri="{FF2B5EF4-FFF2-40B4-BE49-F238E27FC236}">
                <a16:creationId xmlns:a16="http://schemas.microsoft.com/office/drawing/2014/main" id="{57FD2175-7220-EC77-47E8-A253EF27C777}"/>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
        <p:nvSpPr>
          <p:cNvPr id="12" name="Rectangle 4"/>
          <p:cNvSpPr>
            <a:spLocks noChangeArrowheads="1"/>
          </p:cNvSpPr>
          <p:nvPr/>
        </p:nvSpPr>
        <p:spPr bwMode="auto">
          <a:xfrm>
            <a:off x="381000" y="2964596"/>
            <a:ext cx="830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8"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4" name="TextBox 13"/>
          <p:cNvSpPr txBox="1"/>
          <p:nvPr/>
        </p:nvSpPr>
        <p:spPr>
          <a:xfrm>
            <a:off x="990600" y="1524000"/>
            <a:ext cx="73152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Traditional traffic light systems often rely on manual operation or basic timer mechanisms, leading to suboptimal traffic management, increased congestion, and higher accident rates.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tackle these challenges, the project endeavors to design and implement an intelligent traffic light controller system that dynamically adjusts signal timings based on real-time traffic conditions.</a:t>
            </a:r>
            <a:endParaRPr lang="en-IN" sz="24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953042895"/>
      </p:ext>
    </p:extLst>
  </p:cSld>
  <p:clrMapOvr>
    <a:masterClrMapping/>
  </p:clrMapOvr>
  <mc:AlternateContent xmlns:mc="http://schemas.openxmlformats.org/markup-compatibility/2006" xmlns:p14="http://schemas.microsoft.com/office/powerpoint/2010/main">
    <mc:Choice Requires="p14">
      <p:transition spd="slow" p14:dur="1400" advTm="48158">
        <p14:doors dir="vert"/>
      </p:transition>
    </mc:Choice>
    <mc:Fallback xmlns="">
      <p:transition spd="slow" advTm="48158">
        <p:fade/>
      </p:transition>
    </mc:Fallback>
  </mc:AlternateContent>
  <p:extLst>
    <p:ext uri="{E180D4A7-C9FB-4DFB-919C-405C955672EB}">
      <p14:showEvtLst xmlns:p14="http://schemas.microsoft.com/office/powerpoint/2010/main">
        <p14:playEvt time="547" objId="5"/>
        <p14:stopEvt time="47501" objId="5"/>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5E7D-DD35-BDAE-4081-E337AECA80AD}"/>
              </a:ext>
            </a:extLst>
          </p:cNvPr>
          <p:cNvSpPr>
            <a:spLocks noGrp="1"/>
          </p:cNvSpPr>
          <p:nvPr>
            <p:ph type="title"/>
          </p:nvPr>
        </p:nvSpPr>
        <p:spPr>
          <a:xfrm>
            <a:off x="1676400" y="573088"/>
            <a:ext cx="6589713" cy="747712"/>
          </a:xfrm>
        </p:spPr>
        <p:txBody>
          <a:bodyPr rtlCol="0">
            <a:normAutofit/>
          </a:bodyPr>
          <a:lstStyle/>
          <a:p>
            <a:pPr eaLnBrk="1" fontAlgn="auto" hangingPunct="1">
              <a:spcAft>
                <a:spcPts val="0"/>
              </a:spcAft>
              <a:defRPr/>
            </a:pPr>
            <a:r>
              <a:rPr lang="en-US" b="1" dirty="0">
                <a:solidFill>
                  <a:schemeClr val="accent2">
                    <a:lumMod val="75000"/>
                  </a:schemeClr>
                </a:solidFill>
                <a:latin typeface="Calibri" panose="020F0502020204030204" pitchFamily="34" charset="0"/>
                <a:cs typeface="Calibri" panose="020F0502020204030204" pitchFamily="34" charset="0"/>
              </a:rPr>
              <a:t>Objectives</a:t>
            </a: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C22AE80-2E7E-9DE0-3C2F-8888534180E3}"/>
              </a:ext>
            </a:extLst>
          </p:cNvPr>
          <p:cNvSpPr>
            <a:spLocks noGrp="1"/>
          </p:cNvSpPr>
          <p:nvPr>
            <p:ph type="dt" sz="half" idx="10"/>
          </p:nvPr>
        </p:nvSpPr>
        <p:spPr>
          <a:xfrm>
            <a:off x="7772400" y="6135688"/>
            <a:ext cx="1066800" cy="369887"/>
          </a:xfrm>
        </p:spPr>
        <p:txBody>
          <a:bodyPr/>
          <a:lstStyle/>
          <a:p>
            <a:pPr>
              <a:defRPr/>
            </a:pPr>
            <a:fld id="{1E6FCB25-B060-414D-BB15-BA3E0797E73D}" type="datetime1">
              <a:rPr lang="en-US"/>
              <a:pPr>
                <a:defRPr/>
              </a:pPr>
              <a:t>6/4/2024</a:t>
            </a:fld>
            <a:endParaRPr lang="en-US" altLang="en-US"/>
          </a:p>
        </p:txBody>
      </p:sp>
      <p:sp>
        <p:nvSpPr>
          <p:cNvPr id="6" name="Footer Placeholder 4">
            <a:extLst>
              <a:ext uri="{FF2B5EF4-FFF2-40B4-BE49-F238E27FC236}">
                <a16:creationId xmlns:a16="http://schemas.microsoft.com/office/drawing/2014/main" id="{57FD2175-7220-EC77-47E8-A253EF27C777}"/>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
        <p:nvSpPr>
          <p:cNvPr id="12" name="Rectangle 4"/>
          <p:cNvSpPr>
            <a:spLocks noChangeArrowheads="1"/>
          </p:cNvSpPr>
          <p:nvPr/>
        </p:nvSpPr>
        <p:spPr bwMode="auto">
          <a:xfrm>
            <a:off x="381000" y="2964596"/>
            <a:ext cx="830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8"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4" name="TextBox 13"/>
          <p:cNvSpPr txBox="1"/>
          <p:nvPr/>
        </p:nvSpPr>
        <p:spPr>
          <a:xfrm>
            <a:off x="1143794" y="1524000"/>
            <a:ext cx="7315200" cy="4154984"/>
          </a:xfrm>
          <a:prstGeom prst="rect">
            <a:avLst/>
          </a:prstGeom>
          <a:noFill/>
        </p:spPr>
        <p:txBody>
          <a:bodyPr wrap="square" rtlCol="0">
            <a:spAutoFit/>
          </a:bodyPr>
          <a:lstStyle/>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Efficient Traffic Flow </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Safety Enhancement</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Optimized Intersection Management </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Adaptability</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Pedestrian Safety</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Compliance with Regulations</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Emergency Response Support </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Energy Efficiency</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Maintenance and Diagnostics</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Integration with Intelligent Transportation Systems (ITS)</a:t>
            </a:r>
          </a:p>
        </p:txBody>
      </p:sp>
    </p:spTree>
    <p:custDataLst>
      <p:tags r:id="rId1"/>
    </p:custDataLst>
    <p:extLst>
      <p:ext uri="{BB962C8B-B14F-4D97-AF65-F5344CB8AC3E}">
        <p14:creationId xmlns:p14="http://schemas.microsoft.com/office/powerpoint/2010/main" val="2817309954"/>
      </p:ext>
    </p:extLst>
  </p:cSld>
  <p:clrMapOvr>
    <a:masterClrMapping/>
  </p:clrMapOvr>
  <mc:AlternateContent xmlns:mc="http://schemas.openxmlformats.org/markup-compatibility/2006" xmlns:p14="http://schemas.microsoft.com/office/powerpoint/2010/main">
    <mc:Choice Requires="p14">
      <p:transition spd="slow" p14:dur="1400" advTm="3348">
        <p14:doors dir="vert"/>
      </p:transition>
    </mc:Choice>
    <mc:Fallback xmlns="">
      <p:transition spd="slow" advTm="3348">
        <p:fade/>
      </p:transition>
    </mc:Fallback>
  </mc:AlternateContent>
  <p:extLst>
    <p:ext uri="{E180D4A7-C9FB-4DFB-919C-405C955672EB}">
      <p14:showEvtLst xmlns:p14="http://schemas.microsoft.com/office/powerpoint/2010/main">
        <p14:playEvt time="2127" objId="3"/>
        <p14:stopEvt time="3348" objId="3"/>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5E7D-DD35-BDAE-4081-E337AECA80AD}"/>
              </a:ext>
            </a:extLst>
          </p:cNvPr>
          <p:cNvSpPr>
            <a:spLocks noGrp="1"/>
          </p:cNvSpPr>
          <p:nvPr>
            <p:ph type="title"/>
          </p:nvPr>
        </p:nvSpPr>
        <p:spPr>
          <a:xfrm>
            <a:off x="1676400" y="573088"/>
            <a:ext cx="6589713" cy="747712"/>
          </a:xfrm>
        </p:spPr>
        <p:txBody>
          <a:bodyPr rtlCol="0">
            <a:normAutofit/>
          </a:bodyPr>
          <a:lstStyle/>
          <a:p>
            <a:pPr eaLnBrk="1" fontAlgn="auto" hangingPunct="1">
              <a:spcAft>
                <a:spcPts val="0"/>
              </a:spcAft>
              <a:defRPr/>
            </a:pPr>
            <a:r>
              <a:rPr lang="en-US" b="1" dirty="0">
                <a:solidFill>
                  <a:schemeClr val="accent2">
                    <a:lumMod val="75000"/>
                  </a:schemeClr>
                </a:solidFill>
                <a:latin typeface="Calibri" panose="020F0502020204030204" pitchFamily="34" charset="0"/>
                <a:cs typeface="Calibri" panose="020F0502020204030204" pitchFamily="34" charset="0"/>
              </a:rPr>
              <a:t>Project Description</a:t>
            </a: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C22AE80-2E7E-9DE0-3C2F-8888534180E3}"/>
              </a:ext>
            </a:extLst>
          </p:cNvPr>
          <p:cNvSpPr>
            <a:spLocks noGrp="1"/>
          </p:cNvSpPr>
          <p:nvPr>
            <p:ph type="dt" sz="half" idx="10"/>
          </p:nvPr>
        </p:nvSpPr>
        <p:spPr>
          <a:xfrm>
            <a:off x="7772400" y="6135688"/>
            <a:ext cx="1066800" cy="369887"/>
          </a:xfrm>
        </p:spPr>
        <p:txBody>
          <a:bodyPr/>
          <a:lstStyle/>
          <a:p>
            <a:pPr>
              <a:defRPr/>
            </a:pPr>
            <a:fld id="{1E6FCB25-B060-414D-BB15-BA3E0797E73D}" type="datetime1">
              <a:rPr lang="en-US"/>
              <a:pPr>
                <a:defRPr/>
              </a:pPr>
              <a:t>6/4/2024</a:t>
            </a:fld>
            <a:endParaRPr lang="en-US" altLang="en-US"/>
          </a:p>
        </p:txBody>
      </p:sp>
      <p:sp>
        <p:nvSpPr>
          <p:cNvPr id="6" name="Footer Placeholder 4">
            <a:extLst>
              <a:ext uri="{FF2B5EF4-FFF2-40B4-BE49-F238E27FC236}">
                <a16:creationId xmlns:a16="http://schemas.microsoft.com/office/drawing/2014/main" id="{57FD2175-7220-EC77-47E8-A253EF27C777}"/>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
        <p:nvSpPr>
          <p:cNvPr id="12" name="Rectangle 4"/>
          <p:cNvSpPr>
            <a:spLocks noChangeArrowheads="1"/>
          </p:cNvSpPr>
          <p:nvPr/>
        </p:nvSpPr>
        <p:spPr bwMode="auto">
          <a:xfrm>
            <a:off x="381000" y="2964596"/>
            <a:ext cx="830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8"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3" name="TextBox 2"/>
          <p:cNvSpPr txBox="1"/>
          <p:nvPr/>
        </p:nvSpPr>
        <p:spPr>
          <a:xfrm>
            <a:off x="838200" y="1487268"/>
            <a:ext cx="3538331" cy="2308324"/>
          </a:xfrm>
          <a:prstGeom prst="rect">
            <a:avLst/>
          </a:prstGeom>
          <a:noFill/>
        </p:spPr>
        <p:txBody>
          <a:bodyPr wrap="square" rtlCol="0">
            <a:spAutoFit/>
          </a:bodyPr>
          <a:lstStyle/>
          <a:p>
            <a:r>
              <a:rPr lang="en-IN" sz="2400" b="1" dirty="0"/>
              <a:t>Hardware Requirements:</a:t>
            </a:r>
          </a:p>
          <a:p>
            <a:endParaRPr lang="en-IN" sz="1200" dirty="0"/>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Microcontroller Board</a:t>
            </a: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Sensors</a:t>
            </a: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LED Lights.</a:t>
            </a:r>
            <a:endParaRPr lang="en-IN" sz="12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Power Supply Unit</a:t>
            </a: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Communication Modules </a:t>
            </a:r>
          </a:p>
          <a:p>
            <a:pPr lvl="0"/>
            <a:endParaRPr lang="en-US" dirty="0">
              <a:latin typeface="Times New Roman" panose="02020603050405020304" pitchFamily="18" charset="0"/>
              <a:cs typeface="Times New Roman" panose="02020603050405020304" pitchFamily="18" charset="0"/>
            </a:endParaRPr>
          </a:p>
        </p:txBody>
      </p:sp>
      <p:pic>
        <p:nvPicPr>
          <p:cNvPr id="5" name="Picture 4" descr="Arduino UNO R3 CH340G ATmega328(SMD)">
            <a:extLst>
              <a:ext uri="{FF2B5EF4-FFF2-40B4-BE49-F238E27FC236}">
                <a16:creationId xmlns:a16="http://schemas.microsoft.com/office/drawing/2014/main" id="{264F3A63-3367-6544-3900-F8F8674A27BC}"/>
              </a:ext>
            </a:extLst>
          </p:cNvPr>
          <p:cNvPicPr>
            <a:picLocks noChangeAspect="1"/>
          </p:cNvPicPr>
          <p:nvPr/>
        </p:nvPicPr>
        <p:blipFill rotWithShape="1">
          <a:blip r:embed="rId3">
            <a:extLst>
              <a:ext uri="{28A0092B-C50C-407E-A947-70E740481C1C}">
                <a14:useLocalDpi xmlns:a14="http://schemas.microsoft.com/office/drawing/2010/main" val="0"/>
              </a:ext>
            </a:extLst>
          </a:blip>
          <a:srcRect t="16529" b="11185"/>
          <a:stretch/>
        </p:blipFill>
        <p:spPr bwMode="auto">
          <a:xfrm>
            <a:off x="3962400" y="1553091"/>
            <a:ext cx="4114800" cy="2973522"/>
          </a:xfrm>
          <a:prstGeom prst="rect">
            <a:avLst/>
          </a:prstGeom>
          <a:noFill/>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1795281165"/>
      </p:ext>
    </p:extLst>
  </p:cSld>
  <p:clrMapOvr>
    <a:masterClrMapping/>
  </p:clrMapOvr>
  <mc:AlternateContent xmlns:mc="http://schemas.openxmlformats.org/markup-compatibility/2006" xmlns:p14="http://schemas.microsoft.com/office/powerpoint/2010/main">
    <mc:Choice Requires="p14">
      <p:transition spd="med" p14:dur="700" advTm="4927">
        <p:fade/>
      </p:transition>
    </mc:Choice>
    <mc:Fallback xmlns="">
      <p:transition spd="med" advTm="4927">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5E7D-DD35-BDAE-4081-E337AECA80AD}"/>
              </a:ext>
            </a:extLst>
          </p:cNvPr>
          <p:cNvSpPr>
            <a:spLocks noGrp="1"/>
          </p:cNvSpPr>
          <p:nvPr>
            <p:ph type="title"/>
          </p:nvPr>
        </p:nvSpPr>
        <p:spPr>
          <a:xfrm>
            <a:off x="1676400" y="573088"/>
            <a:ext cx="6589713" cy="747712"/>
          </a:xfrm>
        </p:spPr>
        <p:txBody>
          <a:bodyPr rtlCol="0">
            <a:normAutofit/>
          </a:bodyPr>
          <a:lstStyle/>
          <a:p>
            <a:pPr eaLnBrk="1" fontAlgn="auto" hangingPunct="1">
              <a:spcAft>
                <a:spcPts val="0"/>
              </a:spcAft>
              <a:defRPr/>
            </a:pPr>
            <a:r>
              <a:rPr lang="en-US" b="1" dirty="0">
                <a:solidFill>
                  <a:schemeClr val="accent2">
                    <a:lumMod val="75000"/>
                  </a:schemeClr>
                </a:solidFill>
                <a:latin typeface="Calibri" panose="020F0502020204030204" pitchFamily="34" charset="0"/>
                <a:cs typeface="Calibri" panose="020F0502020204030204" pitchFamily="34" charset="0"/>
              </a:rPr>
              <a:t>Project Description</a:t>
            </a: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C22AE80-2E7E-9DE0-3C2F-8888534180E3}"/>
              </a:ext>
            </a:extLst>
          </p:cNvPr>
          <p:cNvSpPr>
            <a:spLocks noGrp="1"/>
          </p:cNvSpPr>
          <p:nvPr>
            <p:ph type="dt" sz="half" idx="10"/>
          </p:nvPr>
        </p:nvSpPr>
        <p:spPr>
          <a:xfrm>
            <a:off x="7772400" y="6135688"/>
            <a:ext cx="1066800" cy="369887"/>
          </a:xfrm>
        </p:spPr>
        <p:txBody>
          <a:bodyPr/>
          <a:lstStyle/>
          <a:p>
            <a:pPr>
              <a:defRPr/>
            </a:pPr>
            <a:fld id="{1E6FCB25-B060-414D-BB15-BA3E0797E73D}" type="datetime1">
              <a:rPr lang="en-US"/>
              <a:pPr>
                <a:defRPr/>
              </a:pPr>
              <a:t>6/4/2024</a:t>
            </a:fld>
            <a:endParaRPr lang="en-US" altLang="en-US"/>
          </a:p>
        </p:txBody>
      </p:sp>
      <p:sp>
        <p:nvSpPr>
          <p:cNvPr id="6" name="Footer Placeholder 4">
            <a:extLst>
              <a:ext uri="{FF2B5EF4-FFF2-40B4-BE49-F238E27FC236}">
                <a16:creationId xmlns:a16="http://schemas.microsoft.com/office/drawing/2014/main" id="{57FD2175-7220-EC77-47E8-A253EF27C777}"/>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
        <p:nvSpPr>
          <p:cNvPr id="12" name="Rectangle 4"/>
          <p:cNvSpPr>
            <a:spLocks noChangeArrowheads="1"/>
          </p:cNvSpPr>
          <p:nvPr/>
        </p:nvSpPr>
        <p:spPr bwMode="auto">
          <a:xfrm>
            <a:off x="381000" y="2964596"/>
            <a:ext cx="830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8"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3" name="TextBox 2"/>
          <p:cNvSpPr txBox="1"/>
          <p:nvPr/>
        </p:nvSpPr>
        <p:spPr>
          <a:xfrm>
            <a:off x="838200" y="1487268"/>
            <a:ext cx="3538331" cy="1938992"/>
          </a:xfrm>
          <a:prstGeom prst="rect">
            <a:avLst/>
          </a:prstGeom>
          <a:noFill/>
        </p:spPr>
        <p:txBody>
          <a:bodyPr wrap="square" rtlCol="0">
            <a:spAutoFit/>
          </a:bodyPr>
          <a:lstStyle/>
          <a:p>
            <a:pPr lvl="0"/>
            <a:r>
              <a:rPr lang="en-US" sz="2400" b="1" dirty="0">
                <a:latin typeface="Times New Roman" panose="02020603050405020304" pitchFamily="18" charset="0"/>
                <a:cs typeface="Times New Roman" panose="02020603050405020304" pitchFamily="18" charset="0"/>
              </a:rPr>
              <a:t>Software Requirements:</a:t>
            </a:r>
          </a:p>
          <a:p>
            <a:pPr lvl="0"/>
            <a:endParaRPr lang="en-US" sz="2400" b="1"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Development Environment</a:t>
            </a:r>
            <a:endParaRPr lang="en-IN" sz="12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Firmware/Software</a:t>
            </a: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Simulation Tools (Optional)</a:t>
            </a: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Remote Monitoring Software</a:t>
            </a:r>
            <a:endParaRPr lang="en-IN" sz="1200" dirty="0">
              <a:latin typeface="Times New Roman" panose="02020603050405020304" pitchFamily="18" charset="0"/>
              <a:cs typeface="Times New Roman" panose="02020603050405020304" pitchFamily="18" charset="0"/>
            </a:endParaRPr>
          </a:p>
        </p:txBody>
      </p:sp>
      <p:pic>
        <p:nvPicPr>
          <p:cNvPr id="5" name="Picture 4" descr="Arduino UNO R3 CH340G ATmega328(SMD)">
            <a:extLst>
              <a:ext uri="{FF2B5EF4-FFF2-40B4-BE49-F238E27FC236}">
                <a16:creationId xmlns:a16="http://schemas.microsoft.com/office/drawing/2014/main" id="{264F3A63-3367-6544-3900-F8F8674A27BC}"/>
              </a:ext>
            </a:extLst>
          </p:cNvPr>
          <p:cNvPicPr>
            <a:picLocks noChangeAspect="1"/>
          </p:cNvPicPr>
          <p:nvPr/>
        </p:nvPicPr>
        <p:blipFill rotWithShape="1">
          <a:blip r:embed="rId3">
            <a:extLst>
              <a:ext uri="{28A0092B-C50C-407E-A947-70E740481C1C}">
                <a14:useLocalDpi xmlns:a14="http://schemas.microsoft.com/office/drawing/2010/main" val="0"/>
              </a:ext>
            </a:extLst>
          </a:blip>
          <a:srcRect t="16529" b="11185"/>
          <a:stretch/>
        </p:blipFill>
        <p:spPr bwMode="auto">
          <a:xfrm>
            <a:off x="827314" y="3579678"/>
            <a:ext cx="4114800" cy="2973522"/>
          </a:xfrm>
          <a:prstGeom prst="rect">
            <a:avLst/>
          </a:prstGeom>
          <a:noFill/>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1236083712"/>
      </p:ext>
    </p:extLst>
  </p:cSld>
  <p:clrMapOvr>
    <a:masterClrMapping/>
  </p:clrMapOvr>
  <mc:AlternateContent xmlns:mc="http://schemas.openxmlformats.org/markup-compatibility/2006" xmlns:p14="http://schemas.microsoft.com/office/powerpoint/2010/main">
    <mc:Choice Requires="p14">
      <p:transition spd="med" p14:dur="700" advTm="4927">
        <p:fade/>
      </p:transition>
    </mc:Choice>
    <mc:Fallback xmlns="">
      <p:transition spd="med" advTm="4927">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5E7D-DD35-BDAE-4081-E337AECA80AD}"/>
              </a:ext>
            </a:extLst>
          </p:cNvPr>
          <p:cNvSpPr>
            <a:spLocks noGrp="1"/>
          </p:cNvSpPr>
          <p:nvPr>
            <p:ph type="title"/>
          </p:nvPr>
        </p:nvSpPr>
        <p:spPr>
          <a:xfrm>
            <a:off x="1066800" y="200978"/>
            <a:ext cx="6589713" cy="747712"/>
          </a:xfrm>
        </p:spPr>
        <p:txBody>
          <a:bodyPr rtlCol="0">
            <a:normAutofit/>
          </a:bodyPr>
          <a:lstStyle/>
          <a:p>
            <a:pPr eaLnBrk="1" fontAlgn="auto" hangingPunct="1">
              <a:spcAft>
                <a:spcPts val="0"/>
              </a:spcAft>
              <a:defRPr/>
            </a:pPr>
            <a:r>
              <a:rPr lang="en-US" b="1" dirty="0">
                <a:solidFill>
                  <a:schemeClr val="accent2">
                    <a:lumMod val="75000"/>
                  </a:schemeClr>
                </a:solidFill>
                <a:latin typeface="Calibri" panose="020F0502020204030204" pitchFamily="34" charset="0"/>
                <a:cs typeface="Calibri" panose="020F0502020204030204" pitchFamily="34" charset="0"/>
              </a:rPr>
              <a:t>Methodology</a:t>
            </a: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C22AE80-2E7E-9DE0-3C2F-8888534180E3}"/>
              </a:ext>
            </a:extLst>
          </p:cNvPr>
          <p:cNvSpPr>
            <a:spLocks noGrp="1"/>
          </p:cNvSpPr>
          <p:nvPr>
            <p:ph type="dt" sz="half" idx="10"/>
          </p:nvPr>
        </p:nvSpPr>
        <p:spPr>
          <a:xfrm>
            <a:off x="7772400" y="6135688"/>
            <a:ext cx="1066800" cy="369887"/>
          </a:xfrm>
        </p:spPr>
        <p:txBody>
          <a:bodyPr/>
          <a:lstStyle/>
          <a:p>
            <a:pPr>
              <a:defRPr/>
            </a:pPr>
            <a:fld id="{1E6FCB25-B060-414D-BB15-BA3E0797E73D}" type="datetime1">
              <a:rPr lang="en-US"/>
              <a:pPr>
                <a:defRPr/>
              </a:pPr>
              <a:t>6/4/2024</a:t>
            </a:fld>
            <a:endParaRPr lang="en-US" altLang="en-US"/>
          </a:p>
        </p:txBody>
      </p:sp>
      <p:sp>
        <p:nvSpPr>
          <p:cNvPr id="6" name="Footer Placeholder 4">
            <a:extLst>
              <a:ext uri="{FF2B5EF4-FFF2-40B4-BE49-F238E27FC236}">
                <a16:creationId xmlns:a16="http://schemas.microsoft.com/office/drawing/2014/main" id="{57FD2175-7220-EC77-47E8-A253EF27C777}"/>
              </a:ext>
            </a:extLst>
          </p:cNvPr>
          <p:cNvSpPr>
            <a:spLocks noGrp="1"/>
          </p:cNvSpPr>
          <p:nvPr>
            <p:ph type="ftr" sz="quarter" idx="11"/>
          </p:nvPr>
        </p:nvSpPr>
        <p:spPr>
          <a:xfrm>
            <a:off x="2895600" y="6385365"/>
            <a:ext cx="3538331" cy="365125"/>
          </a:xfrm>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
        <p:nvSpPr>
          <p:cNvPr id="12" name="Rectangle 4"/>
          <p:cNvSpPr>
            <a:spLocks noChangeArrowheads="1"/>
          </p:cNvSpPr>
          <p:nvPr/>
        </p:nvSpPr>
        <p:spPr bwMode="auto">
          <a:xfrm>
            <a:off x="381000" y="2964596"/>
            <a:ext cx="830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8"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3" name="TextBox 2"/>
          <p:cNvSpPr txBox="1"/>
          <p:nvPr/>
        </p:nvSpPr>
        <p:spPr>
          <a:xfrm>
            <a:off x="761999" y="948690"/>
            <a:ext cx="7620000" cy="5909310"/>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First, thorough requirement analysis is conducted to define both functional and non-functional requirements, considering factors like traffic volume, pedestrian crossings, and safety regulations. Hardware components are then carefully selected and set up, including microcontroller boards, sensors for vehicle and pedestrian detection, LED lights for traffic signals, and power supply units. </a:t>
            </a:r>
          </a:p>
          <a:p>
            <a:pPr marL="285750" indent="-285750" algn="just">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Following this, software development takes place, where firmware/software is created to implement automated traffic signal control logic, adaptive control algorithms, and features for emergency response support and energy efficiency optimization.</a:t>
            </a:r>
          </a:p>
          <a:p>
            <a:pPr marL="285750" indent="-285750" algn="just">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Once the hardware and software components are integrated, extensive testing is conducted to validate the system's functionality and performance under various traffic scenarios. This includes testing sensor accuracy, signal timing, pedestrian detection, and overall system reliability.</a:t>
            </a:r>
          </a:p>
          <a:p>
            <a:pPr marL="285750" indent="-285750" algn="just">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Optimization and fine-tuning are then performed to adjust signal timings, sensor thresholds, and control algorithms to achieve optimal traffic management objectives.</a:t>
            </a:r>
          </a:p>
          <a:p>
            <a:pPr marL="285750" indent="-285750" algn="just">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After optimization, the system is deployed at the target intersection, with proper installation and configuration. Remote monitoring capabilities are implemented to track system performance and receive real-time alerts for any issues. Ongoing monitoring and regular maintenance ensure the continued reliability and effectiveness of the automated traffic signal controller. Finally, comprehensive documentation and training are provided to relevant personnel for future reference and maintenance of the system.</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75891741"/>
      </p:ext>
    </p:extLst>
  </p:cSld>
  <p:clrMapOvr>
    <a:masterClrMapping/>
  </p:clrMapOvr>
  <mc:AlternateContent xmlns:mc="http://schemas.openxmlformats.org/markup-compatibility/2006" xmlns:p14="http://schemas.microsoft.com/office/powerpoint/2010/main">
    <mc:Choice Requires="p14">
      <p:transition spd="slow" p14:dur="1400" advTm="3994">
        <p14:doors dir="vert"/>
      </p:transition>
    </mc:Choice>
    <mc:Fallback xmlns="">
      <p:transition spd="slow" advTm="399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5E7D-DD35-BDAE-4081-E337AECA80AD}"/>
              </a:ext>
            </a:extLst>
          </p:cNvPr>
          <p:cNvSpPr>
            <a:spLocks noGrp="1"/>
          </p:cNvSpPr>
          <p:nvPr>
            <p:ph type="title"/>
          </p:nvPr>
        </p:nvSpPr>
        <p:spPr>
          <a:xfrm>
            <a:off x="1676400" y="573088"/>
            <a:ext cx="6589713" cy="747712"/>
          </a:xfrm>
        </p:spPr>
        <p:txBody>
          <a:bodyPr rtlCol="0">
            <a:normAutofit/>
          </a:bodyPr>
          <a:lstStyle/>
          <a:p>
            <a:pPr eaLnBrk="1" fontAlgn="auto" hangingPunct="1">
              <a:spcAft>
                <a:spcPts val="0"/>
              </a:spcAft>
              <a:defRPr/>
            </a:pPr>
            <a:r>
              <a:rPr lang="en-US" b="1">
                <a:solidFill>
                  <a:schemeClr val="accent2">
                    <a:lumMod val="75000"/>
                  </a:schemeClr>
                </a:solidFill>
                <a:latin typeface="Calibri" panose="020F0502020204030204" pitchFamily="34" charset="0"/>
                <a:cs typeface="Calibri" panose="020F0502020204030204" pitchFamily="34" charset="0"/>
              </a:rPr>
              <a:t>Circuit Diagram</a:t>
            </a: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9C22AE80-2E7E-9DE0-3C2F-8888534180E3}"/>
              </a:ext>
            </a:extLst>
          </p:cNvPr>
          <p:cNvSpPr>
            <a:spLocks noGrp="1"/>
          </p:cNvSpPr>
          <p:nvPr>
            <p:ph type="dt" sz="half" idx="10"/>
          </p:nvPr>
        </p:nvSpPr>
        <p:spPr>
          <a:xfrm>
            <a:off x="7772400" y="6135688"/>
            <a:ext cx="1066800" cy="369887"/>
          </a:xfrm>
        </p:spPr>
        <p:txBody>
          <a:bodyPr/>
          <a:lstStyle/>
          <a:p>
            <a:pPr>
              <a:defRPr/>
            </a:pPr>
            <a:fld id="{1E6FCB25-B060-414D-BB15-BA3E0797E73D}" type="datetime1">
              <a:rPr lang="en-US"/>
              <a:pPr>
                <a:defRPr/>
              </a:pPr>
              <a:t>6/4/2024</a:t>
            </a:fld>
            <a:endParaRPr lang="en-US" altLang="en-US"/>
          </a:p>
        </p:txBody>
      </p:sp>
      <p:sp>
        <p:nvSpPr>
          <p:cNvPr id="6" name="Footer Placeholder 4">
            <a:extLst>
              <a:ext uri="{FF2B5EF4-FFF2-40B4-BE49-F238E27FC236}">
                <a16:creationId xmlns:a16="http://schemas.microsoft.com/office/drawing/2014/main" id="{57FD2175-7220-EC77-47E8-A253EF27C777}"/>
              </a:ext>
            </a:extLst>
          </p:cNvPr>
          <p:cNvSpPr>
            <a:spLocks noGrp="1"/>
          </p:cNvSpPr>
          <p:nvPr>
            <p:ph type="ftr" sz="quarter" idx="11"/>
          </p:nvPr>
        </p:nvSpPr>
        <p:spPr/>
        <p:txBody>
          <a:bodyPr/>
          <a:lstStyle/>
          <a:p>
            <a:pPr algn="ctr">
              <a:defRPr/>
            </a:pPr>
            <a:r>
              <a:rPr lang="en-US" altLang="en-US" dirty="0" err="1"/>
              <a:t>Dept</a:t>
            </a:r>
            <a:r>
              <a:rPr lang="en-US" altLang="en-US" dirty="0"/>
              <a:t> of CSE(AI&amp;ML)., SOE-Dayananda </a:t>
            </a:r>
            <a:r>
              <a:rPr lang="en-US" altLang="en-US" dirty="0" err="1"/>
              <a:t>Sagar</a:t>
            </a:r>
            <a:r>
              <a:rPr lang="en-US" altLang="en-US" dirty="0"/>
              <a:t> University</a:t>
            </a:r>
          </a:p>
        </p:txBody>
      </p:sp>
      <p:sp>
        <p:nvSpPr>
          <p:cNvPr id="12" name="Rectangle 4"/>
          <p:cNvSpPr>
            <a:spLocks noChangeArrowheads="1"/>
          </p:cNvSpPr>
          <p:nvPr/>
        </p:nvSpPr>
        <p:spPr bwMode="auto">
          <a:xfrm>
            <a:off x="381000" y="2964596"/>
            <a:ext cx="830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8"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3" name="TextBox 2"/>
          <p:cNvSpPr txBox="1"/>
          <p:nvPr/>
        </p:nvSpPr>
        <p:spPr>
          <a:xfrm>
            <a:off x="1066800" y="1447800"/>
            <a:ext cx="7467600" cy="707886"/>
          </a:xfrm>
          <a:prstGeom prst="rect">
            <a:avLst/>
          </a:prstGeom>
          <a:noFill/>
        </p:spPr>
        <p:txBody>
          <a:bodyPr wrap="square" rtlCol="0">
            <a:spAutoFit/>
          </a:bodyPr>
          <a:lstStyle/>
          <a:p>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FFA3807-7728-A3A1-21F7-48A0A6A68FE0}"/>
              </a:ext>
            </a:extLst>
          </p:cNvPr>
          <p:cNvPicPr>
            <a:picLocks noChangeAspect="1"/>
          </p:cNvPicPr>
          <p:nvPr/>
        </p:nvPicPr>
        <p:blipFill>
          <a:blip r:embed="rId2"/>
          <a:stretch>
            <a:fillRect/>
          </a:stretch>
        </p:blipFill>
        <p:spPr>
          <a:xfrm>
            <a:off x="917516" y="1752601"/>
            <a:ext cx="7308968" cy="3352798"/>
          </a:xfrm>
          <a:prstGeom prst="rect">
            <a:avLst/>
          </a:prstGeom>
        </p:spPr>
      </p:pic>
      <p:sp>
        <p:nvSpPr>
          <p:cNvPr id="7" name="TextBox 6">
            <a:extLst>
              <a:ext uri="{FF2B5EF4-FFF2-40B4-BE49-F238E27FC236}">
                <a16:creationId xmlns:a16="http://schemas.microsoft.com/office/drawing/2014/main" id="{E4A5E670-6307-FAC0-0406-E02E8B369F37}"/>
              </a:ext>
            </a:extLst>
          </p:cNvPr>
          <p:cNvSpPr txBox="1"/>
          <p:nvPr/>
        </p:nvSpPr>
        <p:spPr>
          <a:xfrm>
            <a:off x="1066800" y="1371312"/>
            <a:ext cx="7467600" cy="707886"/>
          </a:xfrm>
          <a:prstGeom prst="rect">
            <a:avLst/>
          </a:prstGeom>
          <a:noFill/>
        </p:spPr>
        <p:txBody>
          <a:bodyPr wrap="square" rtlCol="0">
            <a:spAutoFit/>
          </a:bodyPr>
          <a:lstStyle/>
          <a:p>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13067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4"/>
</p:tagLst>
</file>

<file path=ppt/tags/tag2.xml><?xml version="1.0" encoding="utf-8"?>
<p:tagLst xmlns:a="http://schemas.openxmlformats.org/drawingml/2006/main" xmlns:r="http://schemas.openxmlformats.org/officeDocument/2006/relationships" xmlns:p="http://schemas.openxmlformats.org/presentationml/2006/main">
  <p:tag name="TIMING" val="|1.3"/>
</p:tagLst>
</file>

<file path=ppt/tags/tag3.xml><?xml version="1.0" encoding="utf-8"?>
<p:tagLst xmlns:a="http://schemas.openxmlformats.org/drawingml/2006/main" xmlns:r="http://schemas.openxmlformats.org/officeDocument/2006/relationships" xmlns:p="http://schemas.openxmlformats.org/presentationml/2006/main">
  <p:tag name="TIMING" val="|0.5"/>
</p:tagLst>
</file>

<file path=ppt/tags/tag4.xml><?xml version="1.0" encoding="utf-8"?>
<p:tagLst xmlns:a="http://schemas.openxmlformats.org/drawingml/2006/main" xmlns:r="http://schemas.openxmlformats.org/officeDocument/2006/relationships" xmlns:p="http://schemas.openxmlformats.org/presentationml/2006/main">
  <p:tag name="TIMING" val="|2.1"/>
</p:tagLst>
</file>

<file path=ppt/tags/tag5.xml><?xml version="1.0" encoding="utf-8"?>
<p:tagLst xmlns:a="http://schemas.openxmlformats.org/drawingml/2006/main" xmlns:r="http://schemas.openxmlformats.org/officeDocument/2006/relationships" xmlns:p="http://schemas.openxmlformats.org/presentationml/2006/main">
  <p:tag name="TIMING" val="|1.3|13.7|64.3"/>
</p:tagLst>
</file>

<file path=ppt/tags/tag6.xml><?xml version="1.0" encoding="utf-8"?>
<p:tagLst xmlns:a="http://schemas.openxmlformats.org/drawingml/2006/main" xmlns:r="http://schemas.openxmlformats.org/officeDocument/2006/relationships" xmlns:p="http://schemas.openxmlformats.org/presentationml/2006/main">
  <p:tag name="TIMING" val="|1.3|13.7|64.3"/>
</p:tagLst>
</file>

<file path=ppt/tags/tag7.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Face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1859</TotalTime>
  <Words>979</Words>
  <Application>Microsoft Office PowerPoint</Application>
  <PresentationFormat>On-screen Show (4:3)</PresentationFormat>
  <Paragraphs>139</Paragraphs>
  <Slides>16</Slides>
  <Notes>1</Notes>
  <HiddenSlides>0</HiddenSlides>
  <MMClips>4</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Century Schoolbook</vt:lpstr>
      <vt:lpstr>Times New Roman</vt:lpstr>
      <vt:lpstr>Trebuchet MS</vt:lpstr>
      <vt:lpstr>Wingdings</vt:lpstr>
      <vt:lpstr>Wingdings 2</vt:lpstr>
      <vt:lpstr>Wingdings 3</vt:lpstr>
      <vt:lpstr>View</vt:lpstr>
      <vt:lpstr>Facet</vt:lpstr>
      <vt:lpstr>PowerPoint Presentation</vt:lpstr>
      <vt:lpstr>Overview</vt:lpstr>
      <vt:lpstr>Introduction </vt:lpstr>
      <vt:lpstr>Problem Statement</vt:lpstr>
      <vt:lpstr>Objectives</vt:lpstr>
      <vt:lpstr>Project Description</vt:lpstr>
      <vt:lpstr>Project Description</vt:lpstr>
      <vt:lpstr>Methodology</vt:lpstr>
      <vt:lpstr>Circuit Diagram</vt:lpstr>
      <vt:lpstr>Code Implementation</vt:lpstr>
      <vt:lpstr>PowerPoint Presentation</vt:lpstr>
      <vt:lpstr>Result and analysis</vt:lpstr>
      <vt:lpstr>Result and analysis</vt:lpstr>
      <vt:lpstr>PowerPoint Presentation</vt:lpstr>
      <vt:lpstr>Conclusion</vt:lpstr>
      <vt:lpstr>PowerPoint Presentation</vt:lpstr>
    </vt:vector>
  </TitlesOfParts>
  <Company>.:L4zy w4r3z:.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exam</dc:creator>
  <cp:lastModifiedBy>Nishat Shahu</cp:lastModifiedBy>
  <cp:revision>98</cp:revision>
  <dcterms:created xsi:type="dcterms:W3CDTF">2014-02-04T16:39:29Z</dcterms:created>
  <dcterms:modified xsi:type="dcterms:W3CDTF">2024-06-04T07:00:58Z</dcterms:modified>
</cp:coreProperties>
</file>