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1194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FA680-D4D1-4610-B63B-3E632292E9E7}" type="datetimeFigureOut">
              <a:rPr lang="en-US" smtClean="0"/>
              <a:t>9/15/2023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46201-D572-4045-A6DF-6E479DEB685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FA680-D4D1-4610-B63B-3E632292E9E7}" type="datetimeFigureOut">
              <a:rPr lang="en-US" smtClean="0"/>
              <a:t>9/15/2023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46201-D572-4045-A6DF-6E479DEB685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FA680-D4D1-4610-B63B-3E632292E9E7}" type="datetimeFigureOut">
              <a:rPr lang="en-US" smtClean="0"/>
              <a:t>9/15/2023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46201-D572-4045-A6DF-6E479DEB685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FA680-D4D1-4610-B63B-3E632292E9E7}" type="datetimeFigureOut">
              <a:rPr lang="en-US" smtClean="0"/>
              <a:t>9/15/2023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46201-D572-4045-A6DF-6E479DEB685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FA680-D4D1-4610-B63B-3E632292E9E7}" type="datetimeFigureOut">
              <a:rPr lang="en-US" smtClean="0"/>
              <a:t>9/15/2023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46201-D572-4045-A6DF-6E479DEB685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FA680-D4D1-4610-B63B-3E632292E9E7}" type="datetimeFigureOut">
              <a:rPr lang="en-US" smtClean="0"/>
              <a:t>9/15/2023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46201-D572-4045-A6DF-6E479DEB685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FA680-D4D1-4610-B63B-3E632292E9E7}" type="datetimeFigureOut">
              <a:rPr lang="en-US" smtClean="0"/>
              <a:t>9/15/2023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46201-D572-4045-A6DF-6E479DEB685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FA680-D4D1-4610-B63B-3E632292E9E7}" type="datetimeFigureOut">
              <a:rPr lang="en-US" smtClean="0"/>
              <a:t>9/15/2023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46201-D572-4045-A6DF-6E479DEB685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FA680-D4D1-4610-B63B-3E632292E9E7}" type="datetimeFigureOut">
              <a:rPr lang="en-US" smtClean="0"/>
              <a:t>9/15/2023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46201-D572-4045-A6DF-6E479DEB685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FA680-D4D1-4610-B63B-3E632292E9E7}" type="datetimeFigureOut">
              <a:rPr lang="en-US" smtClean="0"/>
              <a:t>9/15/2023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46201-D572-4045-A6DF-6E479DEB685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FA680-D4D1-4610-B63B-3E632292E9E7}" type="datetimeFigureOut">
              <a:rPr lang="en-US" smtClean="0"/>
              <a:t>9/15/2023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46201-D572-4045-A6DF-6E479DEB685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8FA680-D4D1-4610-B63B-3E632292E9E7}" type="datetimeFigureOut">
              <a:rPr lang="en-US" smtClean="0"/>
              <a:t>9/15/2023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A46201-D572-4045-A6DF-6E479DEB685A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" name="Picture 3" descr="pic3.jpg"/>
          <p:cNvPicPr>
            <a:picLocks noChangeAspect="1"/>
          </p:cNvPicPr>
          <p:nvPr/>
        </p:nvPicPr>
        <p:blipFill>
          <a:blip r:embed="rId2" cstate="print">
            <a:lum contrast="-47000"/>
          </a:blip>
          <a:stretch>
            <a:fillRect/>
          </a:stretch>
        </p:blipFill>
        <p:spPr>
          <a:xfrm>
            <a:off x="0" y="-71486"/>
            <a:ext cx="9144000" cy="6929486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99000"/>
              </a:srgbClr>
            </a:outerShdw>
          </a:effectLst>
        </p:spPr>
      </p:pic>
      <p:sp>
        <p:nvSpPr>
          <p:cNvPr id="6" name="Rectangle 5"/>
          <p:cNvSpPr/>
          <p:nvPr/>
        </p:nvSpPr>
        <p:spPr>
          <a:xfrm>
            <a:off x="2355463" y="2967335"/>
            <a:ext cx="1930785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endParaRPr lang="en-US" sz="5400" b="1" cap="none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DELL</dc:creator>
  <cp:lastModifiedBy>DELL</cp:lastModifiedBy>
  <cp:revision>1</cp:revision>
  <dcterms:created xsi:type="dcterms:W3CDTF">2023-09-15T12:30:27Z</dcterms:created>
  <dcterms:modified xsi:type="dcterms:W3CDTF">2023-09-15T12:40:10Z</dcterms:modified>
</cp:coreProperties>
</file>