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066b34b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066b34b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066b34b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066b34b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f8f0104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f8f0104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066b34b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066b34b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f8f0104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f8f0104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f8f0104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5f8f0104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8acea8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8acea8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066b34b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066b34b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f8f010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f8f0104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f8f010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f8f010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066b34bb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066b34bb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f8f010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f8f010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f8f010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f8f010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066b34b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066b34b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066b34b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066b34b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4023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02984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2350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69006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2639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4478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9231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918072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36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4535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9301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703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2885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2018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23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06591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989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71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23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accent4">
                    <a:lumMod val="50000"/>
                  </a:schemeClr>
                </a:solidFill>
                <a:highlight>
                  <a:srgbClr val="B6D7A8"/>
                </a:highlight>
              </a:rPr>
              <a:t>Genetic Analysis of Bacteria Using PCA</a:t>
            </a:r>
            <a:endParaRPr sz="3600" dirty="0">
              <a:solidFill>
                <a:schemeClr val="accent4">
                  <a:lumMod val="50000"/>
                </a:schemeClr>
              </a:solidFill>
              <a:highlight>
                <a:srgbClr val="B6D7A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>
                  <a:lumMod val="50000"/>
                </a:schemeClr>
              </a:solidFill>
              <a:highlight>
                <a:srgbClr val="B6D7A8"/>
              </a:highligh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46297" y="3704341"/>
            <a:ext cx="3858000" cy="15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Kashish Kothari (202118011)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Pratik Patil (202118023) 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Jeffrey James (202118031)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Tanya Jagyasi (202118039) 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33">
                <a:solidFill>
                  <a:schemeClr val="dk2"/>
                </a:solidFill>
              </a:rPr>
              <a:t>Highest Correlation of Species in their Gene</a:t>
            </a:r>
            <a:endParaRPr sz="3133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999850" y="1761150"/>
            <a:ext cx="3438000" cy="2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species we have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Calculated the highest correlation between the genes.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00" y="1017725"/>
            <a:ext cx="2786775" cy="35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267350" y="4801975"/>
            <a:ext cx="60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Applied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87475"/>
            <a:ext cx="759892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Since </a:t>
            </a:r>
            <a:r>
              <a:rPr lang="en" dirty="0">
                <a:solidFill>
                  <a:srgbClr val="292929"/>
                </a:solidFill>
                <a:highlight>
                  <a:srgbClr val="FFFFFF"/>
                </a:highlight>
              </a:rPr>
              <a:t>variables that are measured at different scales do not contribute equally to the model fitting &amp; model learned function and might end up creating a bias. Hence we have to transform the data values.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 Standardization: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            Using sklearn Library importing StandardScaler.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Transforms the data such that its distribution will have a mean value of 0 and Standard Deviation of 1 (Standard Normal Distribution)</a:t>
            </a:r>
            <a:endParaRPr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4395675" y="4700400"/>
            <a:ext cx="44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11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2727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Concept used: Principal Component Analysis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PCA is basically a statistical procedure which summarizes the content , that is reduce the dimensions of the dataset for better visualization, by preventing maximum variance and minimizing the loss of data.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Why PCA?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simply determine the association between observations using PCA.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Extracting the most important information from the data.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powerful use is that it helps in the reduction of data dimension by preserving crucial information.</a:t>
            </a:r>
            <a:endParaRPr dirty="0"/>
          </a:p>
        </p:txBody>
      </p:sp>
      <p:sp>
        <p:nvSpPr>
          <p:cNvPr id="137" name="Google Shape;137;p24"/>
          <p:cNvSpPr txBox="1"/>
          <p:nvPr/>
        </p:nvSpPr>
        <p:spPr>
          <a:xfrm>
            <a:off x="4368900" y="4801950"/>
            <a:ext cx="40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Formulation of PCA: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4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used: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first standardize the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covariance matrix for features of the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Calc. eigenvalues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Sorting of eigenvalues in descending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every eigen values finding its corresponding eigen vector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Normalizing the eigen vectors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That is our PC1 and so on calculating for the rest of eigen values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4350450" y="4709625"/>
            <a:ext cx="4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13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highlight>
                  <a:srgbClr val="FFFFFF"/>
                </a:highlight>
              </a:rPr>
              <a:t>Experimental Results</a:t>
            </a:r>
            <a:endParaRPr sz="2500"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499802"/>
            <a:ext cx="769107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genetic sequences A0T0G8C2 and A1T0G0C9 from </a:t>
            </a:r>
            <a:r>
              <a:rPr lang="en-IN" dirty="0"/>
              <a:t>Streptococcus Pneumoniae</a:t>
            </a:r>
            <a:r>
              <a:rPr lang="en" dirty="0"/>
              <a:t> had the highest correlation coefficient of 0.995620.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top 10 gene sequence pairs having the highest correlation coefficients were recognized that could be used to quickly predict the species of bacteria with high accuracy.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51" name="Google Shape;151;p26"/>
          <p:cNvSpPr txBox="1"/>
          <p:nvPr/>
        </p:nvSpPr>
        <p:spPr>
          <a:xfrm>
            <a:off x="4354950" y="4598825"/>
            <a:ext cx="43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14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5280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Applying PCA explores the data and sees how well the model would perform using a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smaller set of variables.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In the 1st model for all the 286 genetic segments, we got an accuracy of 99.55%.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Further, we applied PCA and reduces the number of genetic segment to 100, then again we applied the model and got the accuracy of 99.25%.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Here, we can see that after applying PCA the accuracy score decreases, which might happen due to some data loss.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327350" y="4681925"/>
            <a:ext cx="48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15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039150" y="2177475"/>
            <a:ext cx="30657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Thank You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9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 u="sng" dirty="0">
                <a:solidFill>
                  <a:schemeClr val="lt1"/>
                </a:solidFill>
              </a:rPr>
              <a:t>Index</a:t>
            </a:r>
            <a:endParaRPr sz="2620" b="1" u="sng" dirty="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0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Introduction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Data </a:t>
            </a:r>
            <a:endParaRPr sz="2000" dirty="0">
              <a:solidFill>
                <a:schemeClr val="lt1"/>
              </a:solidFill>
            </a:endParaRPr>
          </a:p>
          <a:p>
            <a:pPr marL="9144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 dirty="0">
                <a:solidFill>
                  <a:schemeClr val="lt1"/>
                </a:solidFill>
              </a:rPr>
              <a:t>Data Description</a:t>
            </a:r>
            <a:endParaRPr sz="2000" dirty="0">
              <a:solidFill>
                <a:schemeClr val="lt1"/>
              </a:solidFill>
            </a:endParaRPr>
          </a:p>
          <a:p>
            <a:pPr marL="9144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 dirty="0">
                <a:solidFill>
                  <a:schemeClr val="lt1"/>
                </a:solidFill>
              </a:rPr>
              <a:t>Data Pre-processing</a:t>
            </a:r>
            <a:endParaRPr sz="2000" dirty="0">
              <a:solidFill>
                <a:schemeClr val="lt1"/>
              </a:solidFill>
            </a:endParaRPr>
          </a:p>
          <a:p>
            <a:pPr marL="9144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 dirty="0">
                <a:solidFill>
                  <a:schemeClr val="lt1"/>
                </a:solidFill>
              </a:rPr>
              <a:t>Exploratory Data Analysis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Methodology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Mathematical Formulation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Experimental Results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Conclusion 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Introduction</a:t>
            </a:r>
            <a:endParaRPr sz="282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2150" y="1256700"/>
            <a:ext cx="7562269" cy="3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Bacteria Genetics is the study of composition, structure and inherited data present in the micro-organisms.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Some place where these bacteria are used are: medical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industries, food and beverages industries, agricultural industries and many more.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In this project we will examine genetic information by applying Principal Components Analysis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(PCA) and build a model that predicts and can classify species of bacterial.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61600" y="4651900"/>
            <a:ext cx="221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Description: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290975"/>
            <a:ext cx="7584747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We have chosen our data set from Kaggle.com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The data in this study is based on compressed DNA snippet measurements.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For example :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endParaRPr lang="en"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77850" lvl="1" indent="0">
              <a:buClr>
                <a:schemeClr val="dk1"/>
              </a:buClr>
              <a:buSzPts val="1700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Using this method:</a:t>
            </a:r>
          </a:p>
          <a:p>
            <a:pPr marL="577850" lvl="1" indent="0">
              <a:buClr>
                <a:schemeClr val="dk1"/>
              </a:buClr>
              <a:buSzPts val="1700"/>
              <a:buNone/>
            </a:pPr>
            <a:endParaRPr sz="15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                  The DNA sequence ATATGGCCTT is translated to A2T4G2C2.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               Where,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                      A - Adenine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                      T - Thymine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                      G - Guanine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                      C - Cytosine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4451075" y="4580350"/>
            <a:ext cx="177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</a:rPr>
              <a:t>The training set consists of 2,00,000 rows 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</a:rPr>
              <a:t>and testing data set consists of 1,00,000 rows</a:t>
            </a:r>
            <a:r>
              <a:rPr lang="en" sz="1700" dirty="0">
                <a:solidFill>
                  <a:schemeClr val="dk1"/>
                </a:solidFill>
              </a:rPr>
              <a:t>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</a:rPr>
              <a:t>across 10 different species which 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</a:rPr>
              <a:t>becomes our target variable as stated here.</a:t>
            </a:r>
            <a:endParaRPr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124" y="1245024"/>
            <a:ext cx="3945500" cy="36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414950" y="4755825"/>
            <a:ext cx="314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Pre-Processing: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We have checked for the null and duplicates Values using isna() and duplicated()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After checking out there are no duplicates and null values we move further to EDA.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3036150"/>
            <a:ext cx="4445000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t="4834"/>
          <a:stretch/>
        </p:blipFill>
        <p:spPr>
          <a:xfrm>
            <a:off x="4438275" y="3036150"/>
            <a:ext cx="4343800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438275" y="4635750"/>
            <a:ext cx="177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We have done few analysis of data set using:</a:t>
            </a:r>
            <a:endParaRPr sz="17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Bar Graph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Corr plot 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Highest Correlation of Species in their Gene</a:t>
            </a:r>
            <a:endParaRPr sz="1700" dirty="0"/>
          </a:p>
        </p:txBody>
      </p:sp>
      <p:sp>
        <p:nvSpPr>
          <p:cNvPr id="99" name="Google Shape;99;p19"/>
          <p:cNvSpPr txBox="1"/>
          <p:nvPr/>
        </p:nvSpPr>
        <p:spPr>
          <a:xfrm>
            <a:off x="4396500" y="4663475"/>
            <a:ext cx="351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bar graph shows that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distribution in our target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 is evenly balanced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10 % of each species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represented in the data.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448" y="1053450"/>
            <a:ext cx="5468451" cy="35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479600" y="4774275"/>
            <a:ext cx="18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509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44">
                <a:solidFill>
                  <a:schemeClr val="dk2"/>
                </a:solidFill>
              </a:rPr>
              <a:t>Corr plot</a:t>
            </a:r>
            <a:endParaRPr sz="3244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8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 plot of all the 286 columns are shown in the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Figure .Since there are lots of columns. Numerical representation is of no use.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 we have find out the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Highest positive correlated genes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925" y="1286825"/>
            <a:ext cx="5524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358750" y="4654225"/>
            <a:ext cx="46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9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720</Words>
  <Application>Microsoft Office PowerPoint</Application>
  <PresentationFormat>On-screen Show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Georgia</vt:lpstr>
      <vt:lpstr>Trebuchet MS</vt:lpstr>
      <vt:lpstr>Wingdings 3</vt:lpstr>
      <vt:lpstr>Facet</vt:lpstr>
      <vt:lpstr>Genetic Analysis of Bacteria Using PCA </vt:lpstr>
      <vt:lpstr>Index</vt:lpstr>
      <vt:lpstr>Introduction</vt:lpstr>
      <vt:lpstr>Data Description:</vt:lpstr>
      <vt:lpstr>Dataset Description</vt:lpstr>
      <vt:lpstr>Data Pre-Processing:</vt:lpstr>
      <vt:lpstr>Exploratory Data Analysis:</vt:lpstr>
      <vt:lpstr>BAR PLOT</vt:lpstr>
      <vt:lpstr>Corr plot</vt:lpstr>
      <vt:lpstr>Highest Correlation of Species in their Gene</vt:lpstr>
      <vt:lpstr>Transformation Applied</vt:lpstr>
      <vt:lpstr>Methodology</vt:lpstr>
      <vt:lpstr>Mathematical Formulation of PCA:</vt:lpstr>
      <vt:lpstr>Experimental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Analysis of Bacteria Using PCA</dc:title>
  <dc:creator>Pratik Patil</dc:creator>
  <cp:lastModifiedBy>Pratik Patil</cp:lastModifiedBy>
  <cp:revision>2</cp:revision>
  <dcterms:modified xsi:type="dcterms:W3CDTF">2022-04-28T06:27:21Z</dcterms:modified>
</cp:coreProperties>
</file>