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5"/>
    <p:restoredTop sz="94425"/>
  </p:normalViewPr>
  <p:slideViewPr>
    <p:cSldViewPr snapToGrid="0" snapToObjects="1">
      <p:cViewPr varScale="1">
        <p:scale>
          <a:sx n="92" d="100"/>
          <a:sy n="92" d="100"/>
        </p:scale>
        <p:origin x="19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Adobe Photoshop Express Assignment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3B25BA-B119-4973-9FAD-A30F28FC0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IMED- 1301</a:t>
            </a:r>
          </a:p>
          <a:p>
            <a:endParaRPr lang="en-US" dirty="0"/>
          </a:p>
          <a:p>
            <a:r>
              <a:rPr lang="en-US" b="1">
                <a:solidFill>
                  <a:schemeClr val="tx1"/>
                </a:solidFill>
              </a:rPr>
              <a:t>Tanya Marshman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Looks Tool</a:t>
            </a:r>
          </a:p>
        </p:txBody>
      </p:sp>
      <p:pic>
        <p:nvPicPr>
          <p:cNvPr id="9" name="Content Placeholder 8" descr="A group of students walking down a hallway&#10;&#10;Description automatically generated">
            <a:extLst>
              <a:ext uri="{FF2B5EF4-FFF2-40B4-BE49-F238E27FC236}">
                <a16:creationId xmlns:a16="http://schemas.microsoft.com/office/drawing/2014/main" id="{77AC03C8-EBE1-5127-293B-3995697ADD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0004" y="1600200"/>
            <a:ext cx="3883231" cy="4525963"/>
          </a:xfrm>
        </p:spPr>
      </p:pic>
      <p:pic>
        <p:nvPicPr>
          <p:cNvPr id="15" name="Content Placeholder 14" descr="A group of people running&#10;&#10;Description automatically generated">
            <a:extLst>
              <a:ext uri="{FF2B5EF4-FFF2-40B4-BE49-F238E27FC236}">
                <a16:creationId xmlns:a16="http://schemas.microsoft.com/office/drawing/2014/main" id="{6790AD4D-33F2-0AA1-5024-F05550AD6E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73236" y="1136073"/>
            <a:ext cx="4592122" cy="558338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Crop Tool</a:t>
            </a:r>
          </a:p>
        </p:txBody>
      </p:sp>
      <p:pic>
        <p:nvPicPr>
          <p:cNvPr id="6" name="Content Placeholder 5" descr="A group of children running in a hallway&#10;&#10;Description automatically generated">
            <a:extLst>
              <a:ext uri="{FF2B5EF4-FFF2-40B4-BE49-F238E27FC236}">
                <a16:creationId xmlns:a16="http://schemas.microsoft.com/office/drawing/2014/main" id="{F3902CA5-1B72-8CEF-A0E3-958EF06DEC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127" y="1600200"/>
            <a:ext cx="3906982" cy="4525962"/>
          </a:xfrm>
        </p:spPr>
      </p:pic>
      <p:pic>
        <p:nvPicPr>
          <p:cNvPr id="12" name="Content Placeholder 11" descr="A group of children running in a hallway&#10;&#10;Description automatically generated">
            <a:extLst>
              <a:ext uri="{FF2B5EF4-FFF2-40B4-BE49-F238E27FC236}">
                <a16:creationId xmlns:a16="http://schemas.microsoft.com/office/drawing/2014/main" id="{D22129B7-1301-9B52-9DFC-BD899DB87F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1999" y="1600200"/>
            <a:ext cx="4114801" cy="452596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Corrections Tool</a:t>
            </a:r>
          </a:p>
        </p:txBody>
      </p:sp>
      <p:pic>
        <p:nvPicPr>
          <p:cNvPr id="6" name="Content Placeholder 5" descr="A group of children raising their hands&#10;&#10;Description automatically generated">
            <a:extLst>
              <a:ext uri="{FF2B5EF4-FFF2-40B4-BE49-F238E27FC236}">
                <a16:creationId xmlns:a16="http://schemas.microsoft.com/office/drawing/2014/main" id="{EE873667-9C84-98EE-F68A-DDF6D3E02F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3767" y="1600200"/>
            <a:ext cx="3902034" cy="4525963"/>
          </a:xfrm>
        </p:spPr>
      </p:pic>
      <p:pic>
        <p:nvPicPr>
          <p:cNvPr id="12" name="Content Placeholder 11" descr="A group of children raising their hands&#10;&#10;Description automatically generated">
            <a:extLst>
              <a:ext uri="{FF2B5EF4-FFF2-40B4-BE49-F238E27FC236}">
                <a16:creationId xmlns:a16="http://schemas.microsoft.com/office/drawing/2014/main" id="{1B96F9AC-6C99-A4BB-B2B4-B5838D0FAF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1" y="1177636"/>
            <a:ext cx="4059381" cy="568036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3910"/>
            <a:ext cx="8229600" cy="1143000"/>
          </a:xfrm>
        </p:spPr>
        <p:txBody>
          <a:bodyPr/>
          <a:lstStyle/>
          <a:p>
            <a:r>
              <a:rPr dirty="0"/>
              <a:t>The Spot Heal Tool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9B4DDC-CAE8-40D4-754C-AA6EF1FD55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1" y="1612074"/>
            <a:ext cx="4038600" cy="4525963"/>
          </a:xfrm>
        </p:spPr>
      </p:pic>
      <p:pic>
        <p:nvPicPr>
          <p:cNvPr id="12" name="Content Placeholder 11" descr="A group of students raising their hands in a classroom&#10;&#10;Description automatically generated">
            <a:extLst>
              <a:ext uri="{FF2B5EF4-FFF2-40B4-BE49-F238E27FC236}">
                <a16:creationId xmlns:a16="http://schemas.microsoft.com/office/drawing/2014/main" id="{2329BFEB-E547-2F10-17F8-C82BC22C67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35236" y="1486909"/>
            <a:ext cx="4170219" cy="502718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Border Tool</a:t>
            </a:r>
          </a:p>
        </p:txBody>
      </p:sp>
      <p:pic>
        <p:nvPicPr>
          <p:cNvPr id="6" name="Content Placeholder 5" descr="A group of children sitting at desks in a classroom&#10;&#10;Description automatically generated">
            <a:extLst>
              <a:ext uri="{FF2B5EF4-FFF2-40B4-BE49-F238E27FC236}">
                <a16:creationId xmlns:a16="http://schemas.microsoft.com/office/drawing/2014/main" id="{518D5E0E-4ECA-8CD2-7829-0841E9AE00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6270" y="1600200"/>
            <a:ext cx="3759531" cy="4525962"/>
          </a:xfrm>
        </p:spPr>
      </p:pic>
      <p:pic>
        <p:nvPicPr>
          <p:cNvPr id="16" name="Content Placeholder 15" descr="A group of children sitting at desks&#10;&#10;Description automatically generated">
            <a:extLst>
              <a:ext uri="{FF2B5EF4-FFF2-40B4-BE49-F238E27FC236}">
                <a16:creationId xmlns:a16="http://schemas.microsoft.com/office/drawing/2014/main" id="{5171A2BA-0863-79C3-9FE1-1BF02A52CC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2" y="1600199"/>
            <a:ext cx="4190998" cy="452596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25</Words>
  <Application>Microsoft Macintosh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My Adobe Photoshop Express Assignment</vt:lpstr>
      <vt:lpstr>The Looks Tool</vt:lpstr>
      <vt:lpstr>The Crop Tool</vt:lpstr>
      <vt:lpstr>The Corrections Tool</vt:lpstr>
      <vt:lpstr>The Spot Heal Tool</vt:lpstr>
      <vt:lpstr>The Border Tool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Adobe Photoshop Express Assignment</dc:title>
  <dc:subject/>
  <dc:creator>Jerryl Lowe</dc:creator>
  <cp:keywords/>
  <dc:description>generated using python-pptx</dc:description>
  <cp:lastModifiedBy>Marshman, Tanya (SPC)</cp:lastModifiedBy>
  <cp:revision>4</cp:revision>
  <dcterms:created xsi:type="dcterms:W3CDTF">2013-01-27T09:14:16Z</dcterms:created>
  <dcterms:modified xsi:type="dcterms:W3CDTF">2024-11-06T07:01:40Z</dcterms:modified>
  <cp:category/>
</cp:coreProperties>
</file>