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exend" panose="020B0604020202020204" charset="0"/>
      <p:regular r:id="rId12"/>
      <p:bold r:id="rId13"/>
    </p:embeddedFont>
    <p:embeddedFont>
      <p:font typeface="Lexend Medium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a75f66d1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a75f66d1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a75f66d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a75f66d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75f66d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75f66d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75f66d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75f66d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75f66d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75f66d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75f66d13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75f66d13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75f66d1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75f66d1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75f66d1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75f66d1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KYbHpurTDtBa3YAbmKtd3m7MI9vziZJ?usp=driv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istry.t@northeastern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anyamistry/FOAI-Project" TargetMode="External"/><Relationship Id="rId5" Type="http://schemas.openxmlformats.org/officeDocument/2006/relationships/hyperlink" Target="mailto:bole.v@northeastern.edu" TargetMode="External"/><Relationship Id="rId4" Type="http://schemas.openxmlformats.org/officeDocument/2006/relationships/hyperlink" Target="mailto:desai.r1@northeaster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4046" y="545800"/>
            <a:ext cx="8241900" cy="8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Lexend Medium"/>
                <a:ea typeface="Lexend Medium"/>
                <a:cs typeface="Lexend Medium"/>
                <a:sym typeface="Lexend Medium"/>
              </a:rPr>
              <a:t>AI-Powered Shape Sorting </a:t>
            </a:r>
            <a:endParaRPr sz="3600" b="1" dirty="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49350" y="1571000"/>
            <a:ext cx="85206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An Interactive Game Environment Using Reinforcement Learning</a:t>
            </a:r>
            <a:endParaRPr sz="20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xend"/>
              </a:rPr>
              <a:t>Team Members - Tanya Mistry, Rajvi Desai, Vidheya Bole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xend"/>
              </a:rPr>
              <a:t>CS5100 - Foundations of Artificial Intelligence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0C8ABFC6-A761-BBCF-A977-24225FC8AEA3}"/>
              </a:ext>
            </a:extLst>
          </p:cNvPr>
          <p:cNvSpPr/>
          <p:nvPr/>
        </p:nvSpPr>
        <p:spPr>
          <a:xfrm>
            <a:off x="248700" y="266359"/>
            <a:ext cx="1026600" cy="9843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3;p21">
            <a:extLst>
              <a:ext uri="{FF2B5EF4-FFF2-40B4-BE49-F238E27FC236}">
                <a16:creationId xmlns:a16="http://schemas.microsoft.com/office/drawing/2014/main" id="{C8066F07-BD7C-3E78-4141-54DF3E03A602}"/>
              </a:ext>
            </a:extLst>
          </p:cNvPr>
          <p:cNvSpPr/>
          <p:nvPr/>
        </p:nvSpPr>
        <p:spPr>
          <a:xfrm>
            <a:off x="7652225" y="247504"/>
            <a:ext cx="1090200" cy="984300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7AF89ED3-EBB9-04C7-4F92-3AE874BA3845}"/>
              </a:ext>
            </a:extLst>
          </p:cNvPr>
          <p:cNvSpPr/>
          <p:nvPr/>
        </p:nvSpPr>
        <p:spPr>
          <a:xfrm>
            <a:off x="7625825" y="3708600"/>
            <a:ext cx="1143000" cy="105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;p21">
            <a:extLst>
              <a:ext uri="{FF2B5EF4-FFF2-40B4-BE49-F238E27FC236}">
                <a16:creationId xmlns:a16="http://schemas.microsoft.com/office/drawing/2014/main" id="{E4BA4387-D53A-44DF-72A7-B21D1984FF76}"/>
              </a:ext>
            </a:extLst>
          </p:cNvPr>
          <p:cNvSpPr/>
          <p:nvPr/>
        </p:nvSpPr>
        <p:spPr>
          <a:xfrm>
            <a:off x="0" y="3388434"/>
            <a:ext cx="1524000" cy="1397100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🔧</a:t>
            </a:r>
            <a:r>
              <a:rPr lang="en" b="1"/>
              <a:t>Problem Statement: </a:t>
            </a:r>
            <a:endParaRPr b="1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sorting of objects by shape and color is time consuming and error prone. Automation of such tasks has practical applications in manufacturing, logistics etc, where accuracy is critical.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💡</a:t>
            </a:r>
            <a:r>
              <a:rPr lang="en" b="1"/>
              <a:t>Key Idea: 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presents the development of an AI agent capable of learning to sort colored shapes into matching bins through reinforcement learning.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 environment was built using Pygame and integrated with Gym to simulate a dynamic visually engaging game.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</a:t>
            </a:r>
            <a:endParaRPr b="1"/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68F32BA3-CD79-BF81-E1C7-16B4D11BE6B9}"/>
              </a:ext>
            </a:extLst>
          </p:cNvPr>
          <p:cNvSpPr/>
          <p:nvPr/>
        </p:nvSpPr>
        <p:spPr>
          <a:xfrm>
            <a:off x="8034864" y="355692"/>
            <a:ext cx="797436" cy="751366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ENVIRONMENT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environment consists of a dual stage sorting task: </a:t>
            </a:r>
            <a:endParaRPr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Stage 1: </a:t>
            </a:r>
            <a:r>
              <a:rPr lang="en" dirty="0"/>
              <a:t>The object is sorted by shape on the upper conveyor belt using shape-labeled bins.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Stage 2: </a:t>
            </a:r>
            <a:r>
              <a:rPr lang="en" dirty="0"/>
              <a:t>The same object is transferred to the lower conveyor belt for color sorting using colored labeled bins.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285750" lvl="0" indent="-33432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GUI is built using Pygame, offering real time interactivity and falling animations. </a:t>
            </a:r>
            <a:endParaRPr dirty="0"/>
          </a:p>
          <a:p>
            <a:pPr marL="285750" lvl="0" indent="-33432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Both sets of bins are clearly labeled and evenly spaced across the screen. </a:t>
            </a:r>
            <a:endParaRPr dirty="0"/>
          </a:p>
          <a:p>
            <a:pPr marL="285750" lvl="0" indent="-33432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Gym is used to wrap the Pygame environment into a standardized interface for Reinforcement Learning agents.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-   The game is designed such that it supports manual play as well as played by AI agent.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</a:t>
            </a:r>
            <a:endParaRPr b="1" dirty="0"/>
          </a:p>
        </p:txBody>
      </p:sp>
      <p:sp>
        <p:nvSpPr>
          <p:cNvPr id="2" name="Google Shape;113;p21">
            <a:extLst>
              <a:ext uri="{FF2B5EF4-FFF2-40B4-BE49-F238E27FC236}">
                <a16:creationId xmlns:a16="http://schemas.microsoft.com/office/drawing/2014/main" id="{6CF18F05-199A-C7B5-D1A6-4B8B439CCB1F}"/>
              </a:ext>
            </a:extLst>
          </p:cNvPr>
          <p:cNvSpPr/>
          <p:nvPr/>
        </p:nvSpPr>
        <p:spPr>
          <a:xfrm>
            <a:off x="7960457" y="346264"/>
            <a:ext cx="871843" cy="770221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 ARCHITECTURE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The agent architecture is built using PyTorch, featuring two key networks:</a:t>
            </a:r>
            <a:endParaRPr b="1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Policy Network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Target Network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To improve training stability and reduce overestimation bias, the implementation uses Double DQN where: </a:t>
            </a:r>
            <a:endParaRPr b="1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policy network selects the optimal action.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target network estimates the Q-value for that action.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separation of these two networks ensures more accurate value updates. </a:t>
            </a:r>
            <a:endParaRPr dirty="0"/>
          </a:p>
        </p:txBody>
      </p:sp>
      <p:sp>
        <p:nvSpPr>
          <p:cNvPr id="2" name="Google Shape;115;p21">
            <a:extLst>
              <a:ext uri="{FF2B5EF4-FFF2-40B4-BE49-F238E27FC236}">
                <a16:creationId xmlns:a16="http://schemas.microsoft.com/office/drawing/2014/main" id="{28DEC116-39FC-50B8-FF28-769A5DDE2E68}"/>
              </a:ext>
            </a:extLst>
          </p:cNvPr>
          <p:cNvSpPr/>
          <p:nvPr/>
        </p:nvSpPr>
        <p:spPr>
          <a:xfrm>
            <a:off x="7500295" y="155137"/>
            <a:ext cx="1332005" cy="1152475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OBSERVATION SPACE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agent receives a 10-dimensional state vector representing the current context of the environment. 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[0] Stage:</a:t>
            </a:r>
            <a:r>
              <a:rPr lang="en"/>
              <a:t> Indicates which sorting phase is active - 0 for shape sorting and 1 for color sorting.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[1-4] Shape One-Hot Encoding:</a:t>
            </a:r>
            <a:r>
              <a:rPr lang="en"/>
              <a:t> Encodes the type of shape currently in play. (Circle, Triangle, Square or Cross)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[5-8] Color One-Hot Encoding:</a:t>
            </a:r>
            <a:r>
              <a:rPr lang="en"/>
              <a:t> Encodes the shape’s color (red, green, blue or yellow)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[9] Normalised X-Position:</a:t>
            </a:r>
            <a:r>
              <a:rPr lang="en"/>
              <a:t> The current horizontal position of the shape scaled between 0 and 1. </a:t>
            </a:r>
            <a:endParaRPr/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7B3C6C90-1991-FC52-2BE8-40E545DFB176}"/>
              </a:ext>
            </a:extLst>
          </p:cNvPr>
          <p:cNvSpPr/>
          <p:nvPr/>
        </p:nvSpPr>
        <p:spPr>
          <a:xfrm>
            <a:off x="8151033" y="414008"/>
            <a:ext cx="681267" cy="634733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ACTION SPACE &amp; REWARDS</a:t>
            </a:r>
            <a:endParaRPr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agent can take one of the three discrete actions: 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Move the shape to the left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Move the shape to the right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Drop the shape into the bin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Reward System: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+10 points for correctly matching the shape and color to the appropriate bin.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getting both shape and color sorted correctly extra +10 points will be rewarded.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-10 points for incorrect placement.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Rewards are issued after each drop action in both shape and color stages.</a:t>
            </a:r>
            <a:endParaRPr/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2BF1244-F51C-017A-0FB3-2888146389FF}"/>
              </a:ext>
            </a:extLst>
          </p:cNvPr>
          <p:cNvSpPr/>
          <p:nvPr/>
        </p:nvSpPr>
        <p:spPr>
          <a:xfrm>
            <a:off x="8034864" y="355692"/>
            <a:ext cx="797436" cy="751366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SCOPE</a:t>
            </a:r>
            <a:endParaRPr b="1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5206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project can evolve into a real-world logistics solution where AI agents sort packages in warehouses, working with robots to speed up operations and reduce any errors. </a:t>
            </a:r>
            <a:r>
              <a:rPr lang="en-US" dirty="0">
                <a:effectLst/>
              </a:rPr>
              <a:t>📦🤖</a:t>
            </a:r>
            <a:endParaRPr dirty="0"/>
          </a:p>
        </p:txBody>
      </p:sp>
      <p:sp>
        <p:nvSpPr>
          <p:cNvPr id="2" name="Google Shape;113;p21">
            <a:extLst>
              <a:ext uri="{FF2B5EF4-FFF2-40B4-BE49-F238E27FC236}">
                <a16:creationId xmlns:a16="http://schemas.microsoft.com/office/drawing/2014/main" id="{B79B7120-BE38-52F9-7B03-7A5393B5E396}"/>
              </a:ext>
            </a:extLst>
          </p:cNvPr>
          <p:cNvSpPr/>
          <p:nvPr/>
        </p:nvSpPr>
        <p:spPr>
          <a:xfrm>
            <a:off x="7960457" y="346264"/>
            <a:ext cx="871843" cy="770221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DEMO</a:t>
            </a:r>
            <a:endParaRPr b="1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5206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●"/>
            </a:pPr>
            <a:r>
              <a:rPr lang="en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Link</a:t>
            </a:r>
            <a:endParaRPr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Google Shape;115;p21">
            <a:extLst>
              <a:ext uri="{FF2B5EF4-FFF2-40B4-BE49-F238E27FC236}">
                <a16:creationId xmlns:a16="http://schemas.microsoft.com/office/drawing/2014/main" id="{72E29036-397E-ECB1-1055-1376510A5B0F}"/>
              </a:ext>
            </a:extLst>
          </p:cNvPr>
          <p:cNvSpPr/>
          <p:nvPr/>
        </p:nvSpPr>
        <p:spPr>
          <a:xfrm>
            <a:off x="7500295" y="155137"/>
            <a:ext cx="1332005" cy="1152475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274046" y="545800"/>
            <a:ext cx="8241900" cy="8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exend Medium"/>
                <a:ea typeface="Lexend Medium"/>
                <a:cs typeface="Lexend Medium"/>
                <a:sym typeface="Lexend Medium"/>
              </a:rPr>
              <a:t>Thank You! </a:t>
            </a:r>
            <a:endParaRPr sz="5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349350" y="1571000"/>
            <a:ext cx="85206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exend"/>
                <a:ea typeface="Lexend"/>
                <a:cs typeface="Lexend"/>
                <a:sym typeface="Lexend"/>
              </a:rPr>
              <a:t>We are now open to questions!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Tanya: </a:t>
            </a:r>
            <a:r>
              <a:rPr lang="en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mistry.t@northeastern.edu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Rajvi: </a:t>
            </a:r>
            <a:r>
              <a:rPr lang="en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esai.r1@northeastern.edu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Vidheya: </a:t>
            </a:r>
            <a:r>
              <a:rPr lang="en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bole.v@northeastern.edu</a:t>
            </a:r>
            <a:endParaRPr sz="19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Github: </a:t>
            </a:r>
            <a:r>
              <a:rPr lang="en" sz="19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https://github.com/tanyamistry/FOAI-Project</a:t>
            </a:r>
            <a:endParaRPr sz="1900" u="sng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40925" y="351600"/>
            <a:ext cx="1026600" cy="9843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7261350" y="319850"/>
            <a:ext cx="1090200" cy="984300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372950" y="3643025"/>
            <a:ext cx="1143000" cy="105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92225" y="3473675"/>
            <a:ext cx="1524000" cy="1397100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572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Lexend</vt:lpstr>
      <vt:lpstr>Lexend Medium</vt:lpstr>
      <vt:lpstr>Simple Light</vt:lpstr>
      <vt:lpstr>AI-Powered Shape Sorting </vt:lpstr>
      <vt:lpstr>INTRODUCTION</vt:lpstr>
      <vt:lpstr>ENVIRONMENT</vt:lpstr>
      <vt:lpstr>AGENT ARCHITECTURE</vt:lpstr>
      <vt:lpstr>OBSERVATION SPACE</vt:lpstr>
      <vt:lpstr>ACTION SPACE &amp; REWARDS</vt:lpstr>
      <vt:lpstr>FUTURE SCOPE</vt:lpstr>
      <vt:lpstr>DEMO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Tanya Mistry</cp:lastModifiedBy>
  <cp:revision>3</cp:revision>
  <dcterms:modified xsi:type="dcterms:W3CDTF">2025-04-15T14:08:24Z</dcterms:modified>
</cp:coreProperties>
</file>