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9B03-4AEB-4CF8-BB90-6D216E57F9E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16AF5E-9A7D-4EC8-B25D-98E98D3F635B}">
      <dgm:prSet phldrT="[Text]"/>
      <dgm:spPr/>
      <dgm:t>
        <a:bodyPr/>
        <a:lstStyle/>
        <a:p>
          <a:r>
            <a:rPr lang="en-US" b="1" dirty="0" smtClean="0"/>
            <a:t>User Signup</a:t>
          </a:r>
          <a:endParaRPr lang="en-IN" b="1" dirty="0"/>
        </a:p>
      </dgm:t>
    </dgm:pt>
    <dgm:pt modelId="{4A18CBBD-4038-45AD-9CAC-7C1B87C70FEE}" type="parTrans" cxnId="{92C6C333-86DD-437C-BAD4-A04FA109CBCD}">
      <dgm:prSet/>
      <dgm:spPr/>
      <dgm:t>
        <a:bodyPr/>
        <a:lstStyle/>
        <a:p>
          <a:endParaRPr lang="en-IN"/>
        </a:p>
      </dgm:t>
    </dgm:pt>
    <dgm:pt modelId="{1DAC2F0B-D408-4894-BF6F-D77FFFD38D75}" type="sibTrans" cxnId="{92C6C333-86DD-437C-BAD4-A04FA109CBCD}">
      <dgm:prSet/>
      <dgm:spPr/>
      <dgm:t>
        <a:bodyPr/>
        <a:lstStyle/>
        <a:p>
          <a:endParaRPr lang="en-IN"/>
        </a:p>
      </dgm:t>
    </dgm:pt>
    <dgm:pt modelId="{DD900FDB-BB31-46EE-9B07-08CF61AD41C4}">
      <dgm:prSet phldrT="[Text]"/>
      <dgm:spPr/>
      <dgm:t>
        <a:bodyPr/>
        <a:lstStyle/>
        <a:p>
          <a:r>
            <a:rPr lang="en-US" b="1" dirty="0" err="1" smtClean="0"/>
            <a:t>Rumour</a:t>
          </a:r>
          <a:endParaRPr lang="en-US" b="1" dirty="0" smtClean="0"/>
        </a:p>
        <a:p>
          <a:r>
            <a:rPr lang="en-US" b="1" dirty="0" smtClean="0"/>
            <a:t>Register</a:t>
          </a:r>
          <a:endParaRPr lang="en-IN" b="1" dirty="0"/>
        </a:p>
      </dgm:t>
    </dgm:pt>
    <dgm:pt modelId="{C9406E07-882D-4EF2-8410-BEAFA23504D1}" type="parTrans" cxnId="{395C0334-9D32-4A54-ADC2-58E245D022B5}">
      <dgm:prSet/>
      <dgm:spPr/>
      <dgm:t>
        <a:bodyPr/>
        <a:lstStyle/>
        <a:p>
          <a:endParaRPr lang="en-IN"/>
        </a:p>
      </dgm:t>
    </dgm:pt>
    <dgm:pt modelId="{0E9F4FB4-2CCC-4C96-AE80-AA42D961A3CC}" type="sibTrans" cxnId="{395C0334-9D32-4A54-ADC2-58E245D022B5}">
      <dgm:prSet/>
      <dgm:spPr/>
      <dgm:t>
        <a:bodyPr/>
        <a:lstStyle/>
        <a:p>
          <a:endParaRPr lang="en-IN"/>
        </a:p>
      </dgm:t>
    </dgm:pt>
    <dgm:pt modelId="{61D61AA7-310F-4021-A947-5227BDB054A4}">
      <dgm:prSet phldrT="[Text]"/>
      <dgm:spPr/>
      <dgm:t>
        <a:bodyPr/>
        <a:lstStyle/>
        <a:p>
          <a:r>
            <a:rPr lang="en-US" b="1" dirty="0" smtClean="0"/>
            <a:t>In Admin Server</a:t>
          </a:r>
          <a:endParaRPr lang="en-IN" b="1" dirty="0"/>
        </a:p>
      </dgm:t>
    </dgm:pt>
    <dgm:pt modelId="{CF3178FA-1F2C-4ED4-8C08-DCEEAC22F55B}" type="parTrans" cxnId="{98FD8AD9-1FC2-41DD-A403-E64445284EB8}">
      <dgm:prSet/>
      <dgm:spPr/>
      <dgm:t>
        <a:bodyPr/>
        <a:lstStyle/>
        <a:p>
          <a:endParaRPr lang="en-IN"/>
        </a:p>
      </dgm:t>
    </dgm:pt>
    <dgm:pt modelId="{274BD31E-FE77-447E-80B7-3540F08C7C03}" type="sibTrans" cxnId="{98FD8AD9-1FC2-41DD-A403-E64445284EB8}">
      <dgm:prSet/>
      <dgm:spPr/>
      <dgm:t>
        <a:bodyPr/>
        <a:lstStyle/>
        <a:p>
          <a:endParaRPr lang="en-IN"/>
        </a:p>
      </dgm:t>
    </dgm:pt>
    <dgm:pt modelId="{6D62D0C5-2964-45AC-BA54-DD647D4D5294}">
      <dgm:prSet phldrT="[Text]"/>
      <dgm:spPr/>
      <dgm:t>
        <a:bodyPr/>
        <a:lstStyle/>
        <a:p>
          <a:r>
            <a:rPr lang="en-US" b="1" dirty="0" err="1" smtClean="0"/>
            <a:t>Survelliance</a:t>
          </a:r>
          <a:r>
            <a:rPr lang="en-US" b="1" dirty="0" smtClean="0"/>
            <a:t> by UNICEF</a:t>
          </a:r>
          <a:endParaRPr lang="en-IN" b="1" dirty="0"/>
        </a:p>
      </dgm:t>
    </dgm:pt>
    <dgm:pt modelId="{9CAD68A3-F773-47AE-8EE1-277CB72DF94C}" type="parTrans" cxnId="{DE373854-EBBB-4CF4-9418-B2A1CD8DC351}">
      <dgm:prSet/>
      <dgm:spPr/>
      <dgm:t>
        <a:bodyPr/>
        <a:lstStyle/>
        <a:p>
          <a:endParaRPr lang="en-IN"/>
        </a:p>
      </dgm:t>
    </dgm:pt>
    <dgm:pt modelId="{FFC0132E-B314-4DBE-BE66-95A6FD931F81}" type="sibTrans" cxnId="{DE373854-EBBB-4CF4-9418-B2A1CD8DC351}">
      <dgm:prSet/>
      <dgm:spPr/>
      <dgm:t>
        <a:bodyPr/>
        <a:lstStyle/>
        <a:p>
          <a:endParaRPr lang="en-IN"/>
        </a:p>
      </dgm:t>
    </dgm:pt>
    <dgm:pt modelId="{0C1E2283-C4F4-4CA2-AC80-695D1BFA48F8}">
      <dgm:prSet phldrT="[Text]"/>
      <dgm:spPr/>
      <dgm:t>
        <a:bodyPr/>
        <a:lstStyle/>
        <a:p>
          <a:r>
            <a:rPr lang="en-US" b="1" dirty="0" smtClean="0"/>
            <a:t>Spreading Awareness</a:t>
          </a:r>
          <a:endParaRPr lang="en-IN" b="1" dirty="0"/>
        </a:p>
      </dgm:t>
    </dgm:pt>
    <dgm:pt modelId="{F2E5B26B-C201-4082-8BC3-23158AE4CE90}" type="parTrans" cxnId="{9D5FC181-F244-4233-81B3-1464FC9C822A}">
      <dgm:prSet/>
      <dgm:spPr/>
      <dgm:t>
        <a:bodyPr/>
        <a:lstStyle/>
        <a:p>
          <a:endParaRPr lang="en-IN"/>
        </a:p>
      </dgm:t>
    </dgm:pt>
    <dgm:pt modelId="{E2E610C0-CAA0-4BA8-A371-23D8A6AB9AEC}" type="sibTrans" cxnId="{9D5FC181-F244-4233-81B3-1464FC9C822A}">
      <dgm:prSet/>
      <dgm:spPr/>
      <dgm:t>
        <a:bodyPr/>
        <a:lstStyle/>
        <a:p>
          <a:endParaRPr lang="en-IN"/>
        </a:p>
      </dgm:t>
    </dgm:pt>
    <dgm:pt modelId="{E72D6529-4BE5-4912-A86D-1117DB7846FB}">
      <dgm:prSet phldrT="[Text]"/>
      <dgm:spPr/>
      <dgm:t>
        <a:bodyPr/>
        <a:lstStyle/>
        <a:p>
          <a:r>
            <a:rPr lang="en-US" b="1" dirty="0" smtClean="0"/>
            <a:t>Via Spreading techniques</a:t>
          </a:r>
          <a:endParaRPr lang="en-IN" b="1" dirty="0"/>
        </a:p>
      </dgm:t>
    </dgm:pt>
    <dgm:pt modelId="{24848AFA-7951-4B75-A483-B01240608D1F}" type="parTrans" cxnId="{C2C4C952-CB31-4B71-A9A8-4795D08D5F0B}">
      <dgm:prSet/>
      <dgm:spPr/>
      <dgm:t>
        <a:bodyPr/>
        <a:lstStyle/>
        <a:p>
          <a:endParaRPr lang="en-IN"/>
        </a:p>
      </dgm:t>
    </dgm:pt>
    <dgm:pt modelId="{47167DB0-927A-4EE9-A7AE-0B50791114AF}" type="sibTrans" cxnId="{C2C4C952-CB31-4B71-A9A8-4795D08D5F0B}">
      <dgm:prSet/>
      <dgm:spPr/>
      <dgm:t>
        <a:bodyPr/>
        <a:lstStyle/>
        <a:p>
          <a:endParaRPr lang="en-IN"/>
        </a:p>
      </dgm:t>
    </dgm:pt>
    <dgm:pt modelId="{D077FF1E-6B7D-48A2-AFD2-498907595E11}" type="pres">
      <dgm:prSet presAssocID="{E0729B03-4AEB-4CF8-BB90-6D216E57F9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65D9702-9F4A-4A94-83D0-1AF8D4EA7BA0}" type="pres">
      <dgm:prSet presAssocID="{2416AF5E-9A7D-4EC8-B25D-98E98D3F635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7916C4-F50F-4EBE-83F1-5CB79F57753F}" type="pres">
      <dgm:prSet presAssocID="{1DAC2F0B-D408-4894-BF6F-D77FFFD38D75}" presName="sibTrans" presStyleLbl="sibTrans2D1" presStyleIdx="0" presStyleCnt="5" custLinFactNeighborX="-23798" custLinFactNeighborY="-8209"/>
      <dgm:spPr/>
      <dgm:t>
        <a:bodyPr/>
        <a:lstStyle/>
        <a:p>
          <a:endParaRPr lang="en-IN"/>
        </a:p>
      </dgm:t>
    </dgm:pt>
    <dgm:pt modelId="{473E6C99-D0C6-441E-BABB-5C06097764F5}" type="pres">
      <dgm:prSet presAssocID="{1DAC2F0B-D408-4894-BF6F-D77FFFD38D75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8D129099-9263-42BC-A024-9EEE16D5A5B1}" type="pres">
      <dgm:prSet presAssocID="{DD900FDB-BB31-46EE-9B07-08CF61AD41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DD3510-AA91-4263-A623-B3E277DC03A4}" type="pres">
      <dgm:prSet presAssocID="{0E9F4FB4-2CCC-4C96-AE80-AA42D961A3CC}" presName="sibTrans" presStyleLbl="sibTrans2D1" presStyleIdx="1" presStyleCnt="5"/>
      <dgm:spPr/>
      <dgm:t>
        <a:bodyPr/>
        <a:lstStyle/>
        <a:p>
          <a:endParaRPr lang="en-IN"/>
        </a:p>
      </dgm:t>
    </dgm:pt>
    <dgm:pt modelId="{543829CF-BCFA-4789-BB15-CC8C01D829B2}" type="pres">
      <dgm:prSet presAssocID="{0E9F4FB4-2CCC-4C96-AE80-AA42D961A3CC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8925311D-FAA2-4749-8D09-588266920A31}" type="pres">
      <dgm:prSet presAssocID="{61D61AA7-310F-4021-A947-5227BDB054A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0873A9-B789-44B2-8BFB-8985B14F5E50}" type="pres">
      <dgm:prSet presAssocID="{274BD31E-FE77-447E-80B7-3540F08C7C03}" presName="sibTrans" presStyleLbl="sibTrans2D1" presStyleIdx="2" presStyleCnt="5"/>
      <dgm:spPr/>
      <dgm:t>
        <a:bodyPr/>
        <a:lstStyle/>
        <a:p>
          <a:endParaRPr lang="en-IN"/>
        </a:p>
      </dgm:t>
    </dgm:pt>
    <dgm:pt modelId="{ABE438F0-1F14-4AFB-A59A-183471387DC0}" type="pres">
      <dgm:prSet presAssocID="{274BD31E-FE77-447E-80B7-3540F08C7C03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833028F9-326D-4BAE-9CA4-A0E4C65F8B07}" type="pres">
      <dgm:prSet presAssocID="{6D62D0C5-2964-45AC-BA54-DD647D4D52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AC71B7-2FA9-4A1A-8B1E-1DA7CDF50298}" type="pres">
      <dgm:prSet presAssocID="{FFC0132E-B314-4DBE-BE66-95A6FD931F81}" presName="sibTrans" presStyleLbl="sibTrans2D1" presStyleIdx="3" presStyleCnt="5"/>
      <dgm:spPr/>
      <dgm:t>
        <a:bodyPr/>
        <a:lstStyle/>
        <a:p>
          <a:endParaRPr lang="en-IN"/>
        </a:p>
      </dgm:t>
    </dgm:pt>
    <dgm:pt modelId="{BE26E2C9-D34E-4436-A547-A87FAEBE1412}" type="pres">
      <dgm:prSet presAssocID="{FFC0132E-B314-4DBE-BE66-95A6FD931F81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BCB6D932-C056-4965-AA64-EB02B8040987}" type="pres">
      <dgm:prSet presAssocID="{0C1E2283-C4F4-4CA2-AC80-695D1BFA48F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9F1FFA-AFBF-4DA9-97B7-65C9E26A6CB6}" type="pres">
      <dgm:prSet presAssocID="{E2E610C0-CAA0-4BA8-A371-23D8A6AB9AEC}" presName="sibTrans" presStyleLbl="sibTrans2D1" presStyleIdx="4" presStyleCnt="5"/>
      <dgm:spPr/>
      <dgm:t>
        <a:bodyPr/>
        <a:lstStyle/>
        <a:p>
          <a:endParaRPr lang="en-IN"/>
        </a:p>
      </dgm:t>
    </dgm:pt>
    <dgm:pt modelId="{944DC95C-DD16-4405-85D3-26766AEE57FC}" type="pres">
      <dgm:prSet presAssocID="{E2E610C0-CAA0-4BA8-A371-23D8A6AB9AEC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35BE0A3A-CABE-4E87-9A87-1A4B1193B477}" type="pres">
      <dgm:prSet presAssocID="{E72D6529-4BE5-4912-A86D-1117DB7846F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920744-AB16-433C-921D-BDFA109221A6}" type="presOf" srcId="{E72D6529-4BE5-4912-A86D-1117DB7846FB}" destId="{35BE0A3A-CABE-4E87-9A87-1A4B1193B477}" srcOrd="0" destOrd="0" presId="urn:microsoft.com/office/officeart/2005/8/layout/process5"/>
    <dgm:cxn modelId="{B9736920-07FD-4E20-9CEE-29D70DED1526}" type="presOf" srcId="{FFC0132E-B314-4DBE-BE66-95A6FD931F81}" destId="{BE26E2C9-D34E-4436-A547-A87FAEBE1412}" srcOrd="1" destOrd="0" presId="urn:microsoft.com/office/officeart/2005/8/layout/process5"/>
    <dgm:cxn modelId="{9D5FC181-F244-4233-81B3-1464FC9C822A}" srcId="{E0729B03-4AEB-4CF8-BB90-6D216E57F9E3}" destId="{0C1E2283-C4F4-4CA2-AC80-695D1BFA48F8}" srcOrd="4" destOrd="0" parTransId="{F2E5B26B-C201-4082-8BC3-23158AE4CE90}" sibTransId="{E2E610C0-CAA0-4BA8-A371-23D8A6AB9AEC}"/>
    <dgm:cxn modelId="{92E10868-D67B-4E49-8B3E-0E193E092557}" type="presOf" srcId="{274BD31E-FE77-447E-80B7-3540F08C7C03}" destId="{470873A9-B789-44B2-8BFB-8985B14F5E50}" srcOrd="0" destOrd="0" presId="urn:microsoft.com/office/officeart/2005/8/layout/process5"/>
    <dgm:cxn modelId="{1F7DEB7A-C51F-4F21-A5AB-12EA27A8ED3C}" type="presOf" srcId="{2416AF5E-9A7D-4EC8-B25D-98E98D3F635B}" destId="{765D9702-9F4A-4A94-83D0-1AF8D4EA7BA0}" srcOrd="0" destOrd="0" presId="urn:microsoft.com/office/officeart/2005/8/layout/process5"/>
    <dgm:cxn modelId="{E376B213-AB53-4004-952E-7D6F7F896121}" type="presOf" srcId="{0E9F4FB4-2CCC-4C96-AE80-AA42D961A3CC}" destId="{543829CF-BCFA-4789-BB15-CC8C01D829B2}" srcOrd="1" destOrd="0" presId="urn:microsoft.com/office/officeart/2005/8/layout/process5"/>
    <dgm:cxn modelId="{40A881D2-D2CA-48AC-97A8-3E05B07BB040}" type="presOf" srcId="{1DAC2F0B-D408-4894-BF6F-D77FFFD38D75}" destId="{473E6C99-D0C6-441E-BABB-5C06097764F5}" srcOrd="1" destOrd="0" presId="urn:microsoft.com/office/officeart/2005/8/layout/process5"/>
    <dgm:cxn modelId="{A16FF5CE-1679-4F8E-B595-CF82F07FBAD2}" type="presOf" srcId="{DD900FDB-BB31-46EE-9B07-08CF61AD41C4}" destId="{8D129099-9263-42BC-A024-9EEE16D5A5B1}" srcOrd="0" destOrd="0" presId="urn:microsoft.com/office/officeart/2005/8/layout/process5"/>
    <dgm:cxn modelId="{98FD8AD9-1FC2-41DD-A403-E64445284EB8}" srcId="{E0729B03-4AEB-4CF8-BB90-6D216E57F9E3}" destId="{61D61AA7-310F-4021-A947-5227BDB054A4}" srcOrd="2" destOrd="0" parTransId="{CF3178FA-1F2C-4ED4-8C08-DCEEAC22F55B}" sibTransId="{274BD31E-FE77-447E-80B7-3540F08C7C03}"/>
    <dgm:cxn modelId="{77F9E11F-8577-4EBD-8F67-6CE5EDB66F68}" type="presOf" srcId="{274BD31E-FE77-447E-80B7-3540F08C7C03}" destId="{ABE438F0-1F14-4AFB-A59A-183471387DC0}" srcOrd="1" destOrd="0" presId="urn:microsoft.com/office/officeart/2005/8/layout/process5"/>
    <dgm:cxn modelId="{52FC536A-7B10-4E42-B795-3B52F4737EB0}" type="presOf" srcId="{61D61AA7-310F-4021-A947-5227BDB054A4}" destId="{8925311D-FAA2-4749-8D09-588266920A31}" srcOrd="0" destOrd="0" presId="urn:microsoft.com/office/officeart/2005/8/layout/process5"/>
    <dgm:cxn modelId="{DE373854-EBBB-4CF4-9418-B2A1CD8DC351}" srcId="{E0729B03-4AEB-4CF8-BB90-6D216E57F9E3}" destId="{6D62D0C5-2964-45AC-BA54-DD647D4D5294}" srcOrd="3" destOrd="0" parTransId="{9CAD68A3-F773-47AE-8EE1-277CB72DF94C}" sibTransId="{FFC0132E-B314-4DBE-BE66-95A6FD931F81}"/>
    <dgm:cxn modelId="{43084F42-FFB5-44AD-933B-F4D860654F8D}" type="presOf" srcId="{E2E610C0-CAA0-4BA8-A371-23D8A6AB9AEC}" destId="{944DC95C-DD16-4405-85D3-26766AEE57FC}" srcOrd="1" destOrd="0" presId="urn:microsoft.com/office/officeart/2005/8/layout/process5"/>
    <dgm:cxn modelId="{F972861C-995D-423E-A3B9-03D98300CB34}" type="presOf" srcId="{E2E610C0-CAA0-4BA8-A371-23D8A6AB9AEC}" destId="{B29F1FFA-AFBF-4DA9-97B7-65C9E26A6CB6}" srcOrd="0" destOrd="0" presId="urn:microsoft.com/office/officeart/2005/8/layout/process5"/>
    <dgm:cxn modelId="{1F162B38-C7B5-44B0-B210-B0B128128902}" type="presOf" srcId="{1DAC2F0B-D408-4894-BF6F-D77FFFD38D75}" destId="{947916C4-F50F-4EBE-83F1-5CB79F57753F}" srcOrd="0" destOrd="0" presId="urn:microsoft.com/office/officeart/2005/8/layout/process5"/>
    <dgm:cxn modelId="{3996A8BA-730D-4AEA-9902-586A51AC067D}" type="presOf" srcId="{0C1E2283-C4F4-4CA2-AC80-695D1BFA48F8}" destId="{BCB6D932-C056-4965-AA64-EB02B8040987}" srcOrd="0" destOrd="0" presId="urn:microsoft.com/office/officeart/2005/8/layout/process5"/>
    <dgm:cxn modelId="{395C0334-9D32-4A54-ADC2-58E245D022B5}" srcId="{E0729B03-4AEB-4CF8-BB90-6D216E57F9E3}" destId="{DD900FDB-BB31-46EE-9B07-08CF61AD41C4}" srcOrd="1" destOrd="0" parTransId="{C9406E07-882D-4EF2-8410-BEAFA23504D1}" sibTransId="{0E9F4FB4-2CCC-4C96-AE80-AA42D961A3CC}"/>
    <dgm:cxn modelId="{92C6C333-86DD-437C-BAD4-A04FA109CBCD}" srcId="{E0729B03-4AEB-4CF8-BB90-6D216E57F9E3}" destId="{2416AF5E-9A7D-4EC8-B25D-98E98D3F635B}" srcOrd="0" destOrd="0" parTransId="{4A18CBBD-4038-45AD-9CAC-7C1B87C70FEE}" sibTransId="{1DAC2F0B-D408-4894-BF6F-D77FFFD38D75}"/>
    <dgm:cxn modelId="{E3E97A80-1C80-44E3-A2B2-748ACE8C405B}" type="presOf" srcId="{6D62D0C5-2964-45AC-BA54-DD647D4D5294}" destId="{833028F9-326D-4BAE-9CA4-A0E4C65F8B07}" srcOrd="0" destOrd="0" presId="urn:microsoft.com/office/officeart/2005/8/layout/process5"/>
    <dgm:cxn modelId="{C2C4C952-CB31-4B71-A9A8-4795D08D5F0B}" srcId="{E0729B03-4AEB-4CF8-BB90-6D216E57F9E3}" destId="{E72D6529-4BE5-4912-A86D-1117DB7846FB}" srcOrd="5" destOrd="0" parTransId="{24848AFA-7951-4B75-A483-B01240608D1F}" sibTransId="{47167DB0-927A-4EE9-A7AE-0B50791114AF}"/>
    <dgm:cxn modelId="{89EDB1AA-8D5E-4F08-9243-987815539B47}" type="presOf" srcId="{0E9F4FB4-2CCC-4C96-AE80-AA42D961A3CC}" destId="{05DD3510-AA91-4263-A623-B3E277DC03A4}" srcOrd="0" destOrd="0" presId="urn:microsoft.com/office/officeart/2005/8/layout/process5"/>
    <dgm:cxn modelId="{2C5FD40A-41D5-4618-80FA-3FD3E56D8510}" type="presOf" srcId="{FFC0132E-B314-4DBE-BE66-95A6FD931F81}" destId="{27AC71B7-2FA9-4A1A-8B1E-1DA7CDF50298}" srcOrd="0" destOrd="0" presId="urn:microsoft.com/office/officeart/2005/8/layout/process5"/>
    <dgm:cxn modelId="{1A559393-41CE-48E2-834A-FD246190892B}" type="presOf" srcId="{E0729B03-4AEB-4CF8-BB90-6D216E57F9E3}" destId="{D077FF1E-6B7D-48A2-AFD2-498907595E11}" srcOrd="0" destOrd="0" presId="urn:microsoft.com/office/officeart/2005/8/layout/process5"/>
    <dgm:cxn modelId="{C84427BD-BB1D-4A15-8D1C-6BE55532A41D}" type="presParOf" srcId="{D077FF1E-6B7D-48A2-AFD2-498907595E11}" destId="{765D9702-9F4A-4A94-83D0-1AF8D4EA7BA0}" srcOrd="0" destOrd="0" presId="urn:microsoft.com/office/officeart/2005/8/layout/process5"/>
    <dgm:cxn modelId="{A3B2F10C-3EFB-425C-BD20-2DCD0A0B1E12}" type="presParOf" srcId="{D077FF1E-6B7D-48A2-AFD2-498907595E11}" destId="{947916C4-F50F-4EBE-83F1-5CB79F57753F}" srcOrd="1" destOrd="0" presId="urn:microsoft.com/office/officeart/2005/8/layout/process5"/>
    <dgm:cxn modelId="{2D61A70A-3ACB-4994-8949-544AACDD52DE}" type="presParOf" srcId="{947916C4-F50F-4EBE-83F1-5CB79F57753F}" destId="{473E6C99-D0C6-441E-BABB-5C06097764F5}" srcOrd="0" destOrd="0" presId="urn:microsoft.com/office/officeart/2005/8/layout/process5"/>
    <dgm:cxn modelId="{586EBFB8-0BB6-4AE7-8A9D-9DE0B082A9AD}" type="presParOf" srcId="{D077FF1E-6B7D-48A2-AFD2-498907595E11}" destId="{8D129099-9263-42BC-A024-9EEE16D5A5B1}" srcOrd="2" destOrd="0" presId="urn:microsoft.com/office/officeart/2005/8/layout/process5"/>
    <dgm:cxn modelId="{A01B5A0B-5711-4819-9E75-9B63D5D898E1}" type="presParOf" srcId="{D077FF1E-6B7D-48A2-AFD2-498907595E11}" destId="{05DD3510-AA91-4263-A623-B3E277DC03A4}" srcOrd="3" destOrd="0" presId="urn:microsoft.com/office/officeart/2005/8/layout/process5"/>
    <dgm:cxn modelId="{F2892052-1290-430E-AC6F-168613C040F3}" type="presParOf" srcId="{05DD3510-AA91-4263-A623-B3E277DC03A4}" destId="{543829CF-BCFA-4789-BB15-CC8C01D829B2}" srcOrd="0" destOrd="0" presId="urn:microsoft.com/office/officeart/2005/8/layout/process5"/>
    <dgm:cxn modelId="{9F1D2800-8953-4A71-B4A2-A94E7B04E2DC}" type="presParOf" srcId="{D077FF1E-6B7D-48A2-AFD2-498907595E11}" destId="{8925311D-FAA2-4749-8D09-588266920A31}" srcOrd="4" destOrd="0" presId="urn:microsoft.com/office/officeart/2005/8/layout/process5"/>
    <dgm:cxn modelId="{9CCF4768-5C06-4740-A3F0-4E6C6DB67224}" type="presParOf" srcId="{D077FF1E-6B7D-48A2-AFD2-498907595E11}" destId="{470873A9-B789-44B2-8BFB-8985B14F5E50}" srcOrd="5" destOrd="0" presId="urn:microsoft.com/office/officeart/2005/8/layout/process5"/>
    <dgm:cxn modelId="{9E60CB1C-B64B-4500-B8F3-107FEBC5F676}" type="presParOf" srcId="{470873A9-B789-44B2-8BFB-8985B14F5E50}" destId="{ABE438F0-1F14-4AFB-A59A-183471387DC0}" srcOrd="0" destOrd="0" presId="urn:microsoft.com/office/officeart/2005/8/layout/process5"/>
    <dgm:cxn modelId="{7A8B52C1-CD20-46D8-B43D-2DC5EF0CFFBF}" type="presParOf" srcId="{D077FF1E-6B7D-48A2-AFD2-498907595E11}" destId="{833028F9-326D-4BAE-9CA4-A0E4C65F8B07}" srcOrd="6" destOrd="0" presId="urn:microsoft.com/office/officeart/2005/8/layout/process5"/>
    <dgm:cxn modelId="{4E006072-53E9-43EE-B9D7-2ADFF72DFB5F}" type="presParOf" srcId="{D077FF1E-6B7D-48A2-AFD2-498907595E11}" destId="{27AC71B7-2FA9-4A1A-8B1E-1DA7CDF50298}" srcOrd="7" destOrd="0" presId="urn:microsoft.com/office/officeart/2005/8/layout/process5"/>
    <dgm:cxn modelId="{726F8075-94A2-4AA0-9235-9EDAB7620220}" type="presParOf" srcId="{27AC71B7-2FA9-4A1A-8B1E-1DA7CDF50298}" destId="{BE26E2C9-D34E-4436-A547-A87FAEBE1412}" srcOrd="0" destOrd="0" presId="urn:microsoft.com/office/officeart/2005/8/layout/process5"/>
    <dgm:cxn modelId="{4D09D3AB-10DC-4E2E-A1BC-83402089A68A}" type="presParOf" srcId="{D077FF1E-6B7D-48A2-AFD2-498907595E11}" destId="{BCB6D932-C056-4965-AA64-EB02B8040987}" srcOrd="8" destOrd="0" presId="urn:microsoft.com/office/officeart/2005/8/layout/process5"/>
    <dgm:cxn modelId="{37DD4D0C-342D-49B1-BA17-CEAD1AD62CC2}" type="presParOf" srcId="{D077FF1E-6B7D-48A2-AFD2-498907595E11}" destId="{B29F1FFA-AFBF-4DA9-97B7-65C9E26A6CB6}" srcOrd="9" destOrd="0" presId="urn:microsoft.com/office/officeart/2005/8/layout/process5"/>
    <dgm:cxn modelId="{04927100-F1B8-4D41-9B24-2035EA34B6F7}" type="presParOf" srcId="{B29F1FFA-AFBF-4DA9-97B7-65C9E26A6CB6}" destId="{944DC95C-DD16-4405-85D3-26766AEE57FC}" srcOrd="0" destOrd="0" presId="urn:microsoft.com/office/officeart/2005/8/layout/process5"/>
    <dgm:cxn modelId="{EC1A7B30-47D3-44B8-AE45-7958571EE127}" type="presParOf" srcId="{D077FF1E-6B7D-48A2-AFD2-498907595E11}" destId="{35BE0A3A-CABE-4E87-9A87-1A4B1193B477}" srcOrd="10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70C04-08B2-4FEF-87DB-CA5ACD39DF9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D15F47FB-8B58-455E-9132-014AE1634F03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Reporting to Radio Stations</a:t>
          </a:r>
          <a:endParaRPr lang="en-IN" b="1" dirty="0">
            <a:solidFill>
              <a:schemeClr val="bg1"/>
            </a:solidFill>
          </a:endParaRPr>
        </a:p>
      </dgm:t>
    </dgm:pt>
    <dgm:pt modelId="{D47E760A-5EFA-403D-9A2C-4118E387EAE6}" type="parTrans" cxnId="{9CE36E44-C69C-47E2-9BCF-38A9E28B7A7D}">
      <dgm:prSet/>
      <dgm:spPr/>
      <dgm:t>
        <a:bodyPr/>
        <a:lstStyle/>
        <a:p>
          <a:endParaRPr lang="en-IN"/>
        </a:p>
      </dgm:t>
    </dgm:pt>
    <dgm:pt modelId="{902C11FB-495F-43B3-8FBB-5A9C46EFADE9}" type="sibTrans" cxnId="{9CE36E44-C69C-47E2-9BCF-38A9E28B7A7D}">
      <dgm:prSet/>
      <dgm:spPr/>
      <dgm:t>
        <a:bodyPr/>
        <a:lstStyle/>
        <a:p>
          <a:endParaRPr lang="en-IN"/>
        </a:p>
      </dgm:t>
    </dgm:pt>
    <dgm:pt modelId="{BD20864A-6A52-465C-AC04-3A8349E01F8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Email Gateway</a:t>
          </a:r>
          <a:endParaRPr lang="en-IN" b="1" dirty="0">
            <a:solidFill>
              <a:schemeClr val="bg1"/>
            </a:solidFill>
          </a:endParaRPr>
        </a:p>
      </dgm:t>
    </dgm:pt>
    <dgm:pt modelId="{82A58A05-A9BB-46FD-91F5-AB19146AEB51}" type="parTrans" cxnId="{84531993-0B70-4450-93FC-C1732CFE27F4}">
      <dgm:prSet/>
      <dgm:spPr/>
      <dgm:t>
        <a:bodyPr/>
        <a:lstStyle/>
        <a:p>
          <a:endParaRPr lang="en-IN"/>
        </a:p>
      </dgm:t>
    </dgm:pt>
    <dgm:pt modelId="{2966BDC6-A6F2-41DE-A4F5-313FEBC3BDC1}" type="sibTrans" cxnId="{84531993-0B70-4450-93FC-C1732CFE27F4}">
      <dgm:prSet/>
      <dgm:spPr/>
      <dgm:t>
        <a:bodyPr/>
        <a:lstStyle/>
        <a:p>
          <a:endParaRPr lang="en-IN"/>
        </a:p>
      </dgm:t>
    </dgm:pt>
    <dgm:pt modelId="{7C4BBC46-4FD9-4F43-B7F9-8A3D38A7AAE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Social Media</a:t>
          </a:r>
          <a:endParaRPr lang="en-IN" b="1" dirty="0">
            <a:solidFill>
              <a:schemeClr val="bg1"/>
            </a:solidFill>
          </a:endParaRPr>
        </a:p>
      </dgm:t>
    </dgm:pt>
    <dgm:pt modelId="{B30180D2-922F-4F09-8B7F-2D3532A581B8}" type="parTrans" cxnId="{C08998B3-2E49-4E33-A795-0BA09A97179D}">
      <dgm:prSet/>
      <dgm:spPr/>
      <dgm:t>
        <a:bodyPr/>
        <a:lstStyle/>
        <a:p>
          <a:endParaRPr lang="en-IN"/>
        </a:p>
      </dgm:t>
    </dgm:pt>
    <dgm:pt modelId="{EBE73BF0-A8DC-4764-B5B6-F273E7EF728A}" type="sibTrans" cxnId="{C08998B3-2E49-4E33-A795-0BA09A97179D}">
      <dgm:prSet/>
      <dgm:spPr/>
      <dgm:t>
        <a:bodyPr/>
        <a:lstStyle/>
        <a:p>
          <a:endParaRPr lang="en-IN"/>
        </a:p>
      </dgm:t>
    </dgm:pt>
    <dgm:pt modelId="{72B3BB3F-88A8-4123-810B-FAFCBAD48E95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SMS Gateway</a:t>
          </a:r>
          <a:endParaRPr lang="en-IN" b="1" dirty="0">
            <a:solidFill>
              <a:schemeClr val="bg1"/>
            </a:solidFill>
          </a:endParaRPr>
        </a:p>
      </dgm:t>
    </dgm:pt>
    <dgm:pt modelId="{62639E4C-7C91-4788-9184-F338AF368B45}" type="parTrans" cxnId="{4469CC3E-B7EA-4736-B82A-46DFE74B7E10}">
      <dgm:prSet/>
      <dgm:spPr/>
      <dgm:t>
        <a:bodyPr/>
        <a:lstStyle/>
        <a:p>
          <a:endParaRPr lang="en-IN"/>
        </a:p>
      </dgm:t>
    </dgm:pt>
    <dgm:pt modelId="{FDD33F22-4590-4740-90F0-207156C09483}" type="sibTrans" cxnId="{4469CC3E-B7EA-4736-B82A-46DFE74B7E10}">
      <dgm:prSet/>
      <dgm:spPr/>
      <dgm:t>
        <a:bodyPr/>
        <a:lstStyle/>
        <a:p>
          <a:endParaRPr lang="en-IN"/>
        </a:p>
      </dgm:t>
    </dgm:pt>
    <dgm:pt modelId="{35F41D68-A3B1-4CFF-9521-138F8314FAF0}" type="pres">
      <dgm:prSet presAssocID="{81570C04-08B2-4FEF-87DB-CA5ACD39DF9D}" presName="Name0" presStyleCnt="0">
        <dgm:presLayoutVars>
          <dgm:dir/>
          <dgm:animLvl val="lvl"/>
          <dgm:resizeHandles val="exact"/>
        </dgm:presLayoutVars>
      </dgm:prSet>
      <dgm:spPr/>
    </dgm:pt>
    <dgm:pt modelId="{2F6FB6D9-F674-47B0-A7F1-A14EC7C618CA}" type="pres">
      <dgm:prSet presAssocID="{D15F47FB-8B58-455E-9132-014AE1634F03}" presName="Name8" presStyleCnt="0"/>
      <dgm:spPr/>
    </dgm:pt>
    <dgm:pt modelId="{099EFC87-A832-47ED-AD29-266EF859F1AC}" type="pres">
      <dgm:prSet presAssocID="{D15F47FB-8B58-455E-9132-014AE1634F03}" presName="level" presStyleLbl="node1" presStyleIdx="0" presStyleCnt="4" custLinFactNeighborX="-384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F99D1-AAE8-408C-B0D5-F16941C1DA03}" type="pres">
      <dgm:prSet presAssocID="{D15F47FB-8B58-455E-9132-014AE1634F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10178-4C75-41AC-9584-26D0BB2C3F08}" type="pres">
      <dgm:prSet presAssocID="{72B3BB3F-88A8-4123-810B-FAFCBAD48E95}" presName="Name8" presStyleCnt="0"/>
      <dgm:spPr/>
    </dgm:pt>
    <dgm:pt modelId="{97981040-E828-4912-B17B-B237D386A7EC}" type="pres">
      <dgm:prSet presAssocID="{72B3BB3F-88A8-4123-810B-FAFCBAD48E95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1B0EDD-0C5A-4713-A255-33F7EE4380E5}" type="pres">
      <dgm:prSet presAssocID="{72B3BB3F-88A8-4123-810B-FAFCBAD48E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55F994-D7F5-45D4-ADEF-FCECB11E3997}" type="pres">
      <dgm:prSet presAssocID="{BD20864A-6A52-465C-AC04-3A8349E01F88}" presName="Name8" presStyleCnt="0"/>
      <dgm:spPr/>
    </dgm:pt>
    <dgm:pt modelId="{CBD3B26E-B6D9-4DA5-8938-C9276A167D2B}" type="pres">
      <dgm:prSet presAssocID="{BD20864A-6A52-465C-AC04-3A8349E01F88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2E7289-311C-4CB3-86EE-5A7996C5A236}" type="pres">
      <dgm:prSet presAssocID="{BD20864A-6A52-465C-AC04-3A8349E01F8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9290FB-C6A1-4928-93EE-EEE16874A0FA}" type="pres">
      <dgm:prSet presAssocID="{7C4BBC46-4FD9-4F43-B7F9-8A3D38A7AAE0}" presName="Name8" presStyleCnt="0"/>
      <dgm:spPr/>
    </dgm:pt>
    <dgm:pt modelId="{0B4DA593-7AF1-4973-AE47-AB313B5A4099}" type="pres">
      <dgm:prSet presAssocID="{7C4BBC46-4FD9-4F43-B7F9-8A3D38A7AAE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CD8332-DDB4-4D82-BFE1-E174A17AC9EC}" type="pres">
      <dgm:prSet presAssocID="{7C4BBC46-4FD9-4F43-B7F9-8A3D38A7A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1297494-CCA0-4245-BAC1-F0C152FD037F}" type="presOf" srcId="{72B3BB3F-88A8-4123-810B-FAFCBAD48E95}" destId="{97981040-E828-4912-B17B-B237D386A7EC}" srcOrd="0" destOrd="0" presId="urn:microsoft.com/office/officeart/2005/8/layout/pyramid3"/>
    <dgm:cxn modelId="{0790133B-B8FC-4574-98DC-70AD08BEBBAE}" type="presOf" srcId="{BD20864A-6A52-465C-AC04-3A8349E01F88}" destId="{372E7289-311C-4CB3-86EE-5A7996C5A236}" srcOrd="1" destOrd="0" presId="urn:microsoft.com/office/officeart/2005/8/layout/pyramid3"/>
    <dgm:cxn modelId="{9CE36E44-C69C-47E2-9BCF-38A9E28B7A7D}" srcId="{81570C04-08B2-4FEF-87DB-CA5ACD39DF9D}" destId="{D15F47FB-8B58-455E-9132-014AE1634F03}" srcOrd="0" destOrd="0" parTransId="{D47E760A-5EFA-403D-9A2C-4118E387EAE6}" sibTransId="{902C11FB-495F-43B3-8FBB-5A9C46EFADE9}"/>
    <dgm:cxn modelId="{C882F5AD-7A54-452C-B124-3151BEBB3D70}" type="presOf" srcId="{D15F47FB-8B58-455E-9132-014AE1634F03}" destId="{2DBF99D1-AAE8-408C-B0D5-F16941C1DA03}" srcOrd="1" destOrd="0" presId="urn:microsoft.com/office/officeart/2005/8/layout/pyramid3"/>
    <dgm:cxn modelId="{C08998B3-2E49-4E33-A795-0BA09A97179D}" srcId="{81570C04-08B2-4FEF-87DB-CA5ACD39DF9D}" destId="{7C4BBC46-4FD9-4F43-B7F9-8A3D38A7AAE0}" srcOrd="3" destOrd="0" parTransId="{B30180D2-922F-4F09-8B7F-2D3532A581B8}" sibTransId="{EBE73BF0-A8DC-4764-B5B6-F273E7EF728A}"/>
    <dgm:cxn modelId="{9AD8855C-F049-4726-A2C1-907B57035288}" type="presOf" srcId="{81570C04-08B2-4FEF-87DB-CA5ACD39DF9D}" destId="{35F41D68-A3B1-4CFF-9521-138F8314FAF0}" srcOrd="0" destOrd="0" presId="urn:microsoft.com/office/officeart/2005/8/layout/pyramid3"/>
    <dgm:cxn modelId="{84531993-0B70-4450-93FC-C1732CFE27F4}" srcId="{81570C04-08B2-4FEF-87DB-CA5ACD39DF9D}" destId="{BD20864A-6A52-465C-AC04-3A8349E01F88}" srcOrd="2" destOrd="0" parTransId="{82A58A05-A9BB-46FD-91F5-AB19146AEB51}" sibTransId="{2966BDC6-A6F2-41DE-A4F5-313FEBC3BDC1}"/>
    <dgm:cxn modelId="{4A4F4D38-7329-4F18-95FA-69DF878DC34D}" type="presOf" srcId="{BD20864A-6A52-465C-AC04-3A8349E01F88}" destId="{CBD3B26E-B6D9-4DA5-8938-C9276A167D2B}" srcOrd="0" destOrd="0" presId="urn:microsoft.com/office/officeart/2005/8/layout/pyramid3"/>
    <dgm:cxn modelId="{62B118A0-5A03-4744-A2D7-E56881B21D4F}" type="presOf" srcId="{72B3BB3F-88A8-4123-810B-FAFCBAD48E95}" destId="{7C1B0EDD-0C5A-4713-A255-33F7EE4380E5}" srcOrd="1" destOrd="0" presId="urn:microsoft.com/office/officeart/2005/8/layout/pyramid3"/>
    <dgm:cxn modelId="{D8DDFF34-244B-4AEB-921E-D7A7B1F38153}" type="presOf" srcId="{7C4BBC46-4FD9-4F43-B7F9-8A3D38A7AAE0}" destId="{3CCD8332-DDB4-4D82-BFE1-E174A17AC9EC}" srcOrd="1" destOrd="0" presId="urn:microsoft.com/office/officeart/2005/8/layout/pyramid3"/>
    <dgm:cxn modelId="{4469CC3E-B7EA-4736-B82A-46DFE74B7E10}" srcId="{81570C04-08B2-4FEF-87DB-CA5ACD39DF9D}" destId="{72B3BB3F-88A8-4123-810B-FAFCBAD48E95}" srcOrd="1" destOrd="0" parTransId="{62639E4C-7C91-4788-9184-F338AF368B45}" sibTransId="{FDD33F22-4590-4740-90F0-207156C09483}"/>
    <dgm:cxn modelId="{A823ED84-1864-4636-ADC3-FA112BA1C4C3}" type="presOf" srcId="{7C4BBC46-4FD9-4F43-B7F9-8A3D38A7AAE0}" destId="{0B4DA593-7AF1-4973-AE47-AB313B5A4099}" srcOrd="0" destOrd="0" presId="urn:microsoft.com/office/officeart/2005/8/layout/pyramid3"/>
    <dgm:cxn modelId="{07E41D55-B43D-472A-ABBF-DF6B542222AE}" type="presOf" srcId="{D15F47FB-8B58-455E-9132-014AE1634F03}" destId="{099EFC87-A832-47ED-AD29-266EF859F1AC}" srcOrd="0" destOrd="0" presId="urn:microsoft.com/office/officeart/2005/8/layout/pyramid3"/>
    <dgm:cxn modelId="{0D4BCEBB-59F5-4880-8ACE-90BBE2155F9F}" type="presParOf" srcId="{35F41D68-A3B1-4CFF-9521-138F8314FAF0}" destId="{2F6FB6D9-F674-47B0-A7F1-A14EC7C618CA}" srcOrd="0" destOrd="0" presId="urn:microsoft.com/office/officeart/2005/8/layout/pyramid3"/>
    <dgm:cxn modelId="{CC250072-1FB6-4132-A28C-90D5EDC0B856}" type="presParOf" srcId="{2F6FB6D9-F674-47B0-A7F1-A14EC7C618CA}" destId="{099EFC87-A832-47ED-AD29-266EF859F1AC}" srcOrd="0" destOrd="0" presId="urn:microsoft.com/office/officeart/2005/8/layout/pyramid3"/>
    <dgm:cxn modelId="{B8B09859-BF94-4363-8538-17BFBA331B55}" type="presParOf" srcId="{2F6FB6D9-F674-47B0-A7F1-A14EC7C618CA}" destId="{2DBF99D1-AAE8-408C-B0D5-F16941C1DA03}" srcOrd="1" destOrd="0" presId="urn:microsoft.com/office/officeart/2005/8/layout/pyramid3"/>
    <dgm:cxn modelId="{548A7A1C-5BE4-4421-990A-2ECE70110BFE}" type="presParOf" srcId="{35F41D68-A3B1-4CFF-9521-138F8314FAF0}" destId="{56510178-4C75-41AC-9584-26D0BB2C3F08}" srcOrd="1" destOrd="0" presId="urn:microsoft.com/office/officeart/2005/8/layout/pyramid3"/>
    <dgm:cxn modelId="{EC1F245E-F04E-46C3-BDB4-BA734489B196}" type="presParOf" srcId="{56510178-4C75-41AC-9584-26D0BB2C3F08}" destId="{97981040-E828-4912-B17B-B237D386A7EC}" srcOrd="0" destOrd="0" presId="urn:microsoft.com/office/officeart/2005/8/layout/pyramid3"/>
    <dgm:cxn modelId="{E0B036A1-65F4-4033-AF7D-762DFAD1BBFD}" type="presParOf" srcId="{56510178-4C75-41AC-9584-26D0BB2C3F08}" destId="{7C1B0EDD-0C5A-4713-A255-33F7EE4380E5}" srcOrd="1" destOrd="0" presId="urn:microsoft.com/office/officeart/2005/8/layout/pyramid3"/>
    <dgm:cxn modelId="{A2499B8A-DD76-41A3-AA5A-BA2FDDDFBFD3}" type="presParOf" srcId="{35F41D68-A3B1-4CFF-9521-138F8314FAF0}" destId="{0F55F994-D7F5-45D4-ADEF-FCECB11E3997}" srcOrd="2" destOrd="0" presId="urn:microsoft.com/office/officeart/2005/8/layout/pyramid3"/>
    <dgm:cxn modelId="{C3B51789-25BC-4317-A211-D083ACF661C4}" type="presParOf" srcId="{0F55F994-D7F5-45D4-ADEF-FCECB11E3997}" destId="{CBD3B26E-B6D9-4DA5-8938-C9276A167D2B}" srcOrd="0" destOrd="0" presId="urn:microsoft.com/office/officeart/2005/8/layout/pyramid3"/>
    <dgm:cxn modelId="{AD1C6795-993D-4B76-B075-DFF5E08F95F7}" type="presParOf" srcId="{0F55F994-D7F5-45D4-ADEF-FCECB11E3997}" destId="{372E7289-311C-4CB3-86EE-5A7996C5A236}" srcOrd="1" destOrd="0" presId="urn:microsoft.com/office/officeart/2005/8/layout/pyramid3"/>
    <dgm:cxn modelId="{5FDC7616-0A7E-4B1B-938F-780079CEDC3F}" type="presParOf" srcId="{35F41D68-A3B1-4CFF-9521-138F8314FAF0}" destId="{C19290FB-C6A1-4928-93EE-EEE16874A0FA}" srcOrd="3" destOrd="0" presId="urn:microsoft.com/office/officeart/2005/8/layout/pyramid3"/>
    <dgm:cxn modelId="{D5CE0A53-4DAE-4EB2-81DD-3D765D3DAA4C}" type="presParOf" srcId="{C19290FB-C6A1-4928-93EE-EEE16874A0FA}" destId="{0B4DA593-7AF1-4973-AE47-AB313B5A4099}" srcOrd="0" destOrd="0" presId="urn:microsoft.com/office/officeart/2005/8/layout/pyramid3"/>
    <dgm:cxn modelId="{7D07C01A-0DD1-48D7-8624-52C2B40BFDE2}" type="presParOf" srcId="{C19290FB-C6A1-4928-93EE-EEE16874A0FA}" destId="{3CCD8332-DDB4-4D82-BFE1-E174A17AC9EC}" srcOrd="1" destOrd="0" presId="urn:microsoft.com/office/officeart/2005/8/layout/pyramid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1D49C0-89C3-4FDB-87BF-983C1A174206}" type="datetimeFigureOut">
              <a:rPr lang="en-US" smtClean="0"/>
              <a:pPr/>
              <a:t>9/24/2017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D15D4E-C45C-44BB-8016-469AEC8F3E6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6572296" cy="150019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n-US" b="1" u="sng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Rumour</a:t>
            </a:r>
            <a:r>
              <a:rPr lang="en-US" b="1" u="sng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 Register</a:t>
            </a:r>
            <a:br>
              <a:rPr lang="en-US" b="1" u="sng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</a:br>
            <a:r>
              <a:rPr lang="en-US" sz="1600" b="0" u="sng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for</a:t>
            </a:r>
            <a:r>
              <a:rPr lang="en-US" sz="1600" b="0" u="sng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 </a:t>
            </a:r>
            <a:r>
              <a:rPr lang="en-US" sz="1600" b="0" u="sng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UNICEF</a:t>
            </a:r>
            <a:endParaRPr lang="en-IN" b="1" u="sng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9190" y="4786322"/>
            <a:ext cx="3714776" cy="1857364"/>
          </a:xfrm>
        </p:spPr>
        <p:txBody>
          <a:bodyPr>
            <a:noAutofit/>
          </a:bodyPr>
          <a:lstStyle/>
          <a:p>
            <a:pPr algn="r"/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Team</a:t>
            </a:r>
          </a:p>
          <a:p>
            <a:pPr algn="r"/>
            <a:r>
              <a:rPr lang="en-US" sz="2000" smtClean="0">
                <a:solidFill>
                  <a:schemeClr val="tx1"/>
                </a:solidFill>
                <a:latin typeface="Comic Sans MS" pitchFamily="66" charset="0"/>
              </a:rPr>
              <a:t>Yogesh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Jain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Tanya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Nandwani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357430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Problem Statement:</a:t>
            </a:r>
          </a:p>
          <a:p>
            <a:r>
              <a:rPr lang="en-US" sz="3600" dirty="0" smtClean="0">
                <a:latin typeface="Agency FB" pitchFamily="34" charset="0"/>
              </a:rPr>
              <a:t>Think of the ways to get the </a:t>
            </a:r>
            <a:r>
              <a:rPr lang="en-US" sz="3600" dirty="0" err="1" smtClean="0">
                <a:latin typeface="Agency FB" pitchFamily="34" charset="0"/>
              </a:rPr>
              <a:t>rumours</a:t>
            </a:r>
            <a:r>
              <a:rPr lang="en-US" sz="3600" dirty="0" smtClean="0">
                <a:latin typeface="Agency FB" pitchFamily="34" charset="0"/>
              </a:rPr>
              <a:t> spread on some disease registered for precautions and safety.</a:t>
            </a:r>
            <a:endParaRPr lang="en-IN" sz="36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Motivation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reduce the time that it takes to know about a new rapidly spreading disease  to save life.</a:t>
            </a:r>
          </a:p>
          <a:p>
            <a:r>
              <a:rPr lang="en-US" sz="2800" dirty="0" smtClean="0"/>
              <a:t>Top 10 deadliest epidemics in history</a:t>
            </a:r>
          </a:p>
          <a:p>
            <a:pPr indent="11113">
              <a:buNone/>
            </a:pPr>
            <a:r>
              <a:rPr lang="en-US" sz="2800" dirty="0" smtClean="0"/>
              <a:t>Polio, Camp fever, AIDS, Malaria, Cholera,</a:t>
            </a:r>
          </a:p>
          <a:p>
            <a:pPr indent="11113">
              <a:buNone/>
            </a:pPr>
            <a:r>
              <a:rPr lang="en-US" sz="2800" dirty="0" smtClean="0"/>
              <a:t>Smallpox, Yellow fever, the black </a:t>
            </a:r>
            <a:r>
              <a:rPr lang="en-US" sz="2800" dirty="0" err="1" smtClean="0"/>
              <a:t>death,Tuberclosis</a:t>
            </a:r>
            <a:r>
              <a:rPr lang="en-US" sz="2800" dirty="0" smtClean="0"/>
              <a:t> (TB) etc can now be monitored and controlled.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928662" y="4929198"/>
            <a:ext cx="7191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Coz we know “Precaution is better than cure”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gency FB" pitchFamily="34" charset="0"/>
              </a:rPr>
              <a:t>Solution: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571612"/>
            <a:ext cx="728667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Here is the ways through which we can register </a:t>
            </a:r>
            <a:r>
              <a:rPr lang="en-US" sz="3600" dirty="0" err="1" smtClean="0">
                <a:latin typeface="Agency FB" pitchFamily="34" charset="0"/>
              </a:rPr>
              <a:t>rumours</a:t>
            </a:r>
            <a:r>
              <a:rPr lang="en-US" sz="3600" dirty="0" smtClean="0">
                <a:latin typeface="Agency FB" pitchFamily="34" charset="0"/>
              </a:rPr>
              <a:t> and spread awareness.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err="1" smtClean="0">
                <a:latin typeface="Agency FB" pitchFamily="34" charset="0"/>
              </a:rPr>
              <a:t>Rumour</a:t>
            </a:r>
            <a:r>
              <a:rPr lang="en-US" sz="3200" dirty="0" smtClean="0">
                <a:latin typeface="Agency FB" pitchFamily="34" charset="0"/>
              </a:rPr>
              <a:t> registration portal for users</a:t>
            </a:r>
            <a:r>
              <a:rPr lang="en-IN" sz="3200" dirty="0" smtClean="0">
                <a:latin typeface="Agency FB" pitchFamily="34" charset="0"/>
              </a:rPr>
              <a:t> via website/app.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gency FB" pitchFamily="34" charset="0"/>
              </a:rPr>
              <a:t>Analyzing the registered </a:t>
            </a:r>
            <a:r>
              <a:rPr lang="en-US" sz="3200" dirty="0" err="1" smtClean="0">
                <a:latin typeface="Agency FB" pitchFamily="34" charset="0"/>
              </a:rPr>
              <a:t>rumours</a:t>
            </a:r>
            <a:r>
              <a:rPr lang="en-US" sz="3200" dirty="0" smtClean="0">
                <a:latin typeface="Agency FB" pitchFamily="34" charset="0"/>
              </a:rPr>
              <a:t> by UNICEF officials via admin portal (dashboard).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gency FB" pitchFamily="34" charset="0"/>
              </a:rPr>
              <a:t>Spreading precise awareness to public if </a:t>
            </a:r>
            <a:r>
              <a:rPr lang="en-US" sz="3200" dirty="0" err="1" smtClean="0">
                <a:latin typeface="Agency FB" pitchFamily="34" charset="0"/>
              </a:rPr>
              <a:t>rumour</a:t>
            </a:r>
            <a:r>
              <a:rPr lang="en-US" sz="3200" dirty="0" smtClean="0">
                <a:latin typeface="Agency FB" pitchFamily="34" charset="0"/>
              </a:rPr>
              <a:t> found valid along with symptoms and precautions.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3200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gency FB" pitchFamily="34" charset="0"/>
              </a:rPr>
              <a:t>Technology stack</a:t>
            </a:r>
            <a:endParaRPr lang="en-IN" sz="4400" dirty="0" smtClean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00240"/>
            <a:ext cx="72866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Agency FB" pitchFamily="34" charset="0"/>
            </a:endParaRPr>
          </a:p>
          <a:p>
            <a:pPr marL="442913" indent="-442913"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Web interface</a:t>
            </a:r>
            <a:r>
              <a:rPr lang="en-US" sz="3600" dirty="0" smtClean="0">
                <a:latin typeface="Agency FB" pitchFamily="34" charset="0"/>
              </a:rPr>
              <a:t> [Website]: Development tools required:</a:t>
            </a:r>
          </a:p>
          <a:p>
            <a:pPr marL="442913" indent="-88900">
              <a:buFont typeface="Arial" pitchFamily="34" charset="0"/>
              <a:buChar char="•"/>
              <a:tabLst>
                <a:tab pos="987425" algn="l"/>
              </a:tabLst>
            </a:pPr>
            <a:r>
              <a:rPr lang="en-US" sz="3600" dirty="0" smtClean="0">
                <a:latin typeface="Agency FB" pitchFamily="34" charset="0"/>
              </a:rPr>
              <a:t>HTML, CSS, JavaScript.</a:t>
            </a:r>
          </a:p>
          <a:p>
            <a:pPr marL="442913" indent="-88900">
              <a:buFont typeface="Arial" pitchFamily="34" charset="0"/>
              <a:buChar char="•"/>
            </a:pPr>
            <a:r>
              <a:rPr lang="en-US" sz="3600" dirty="0" err="1" smtClean="0">
                <a:latin typeface="Agency FB" pitchFamily="34" charset="0"/>
              </a:rPr>
              <a:t>MySql,PHP</a:t>
            </a:r>
            <a:r>
              <a:rPr lang="en-US" sz="3600" dirty="0" smtClean="0">
                <a:latin typeface="Agency FB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Agency FB" pitchFamily="34" charset="0"/>
              </a:rPr>
              <a:t>Mobile application</a:t>
            </a:r>
          </a:p>
          <a:p>
            <a:pPr marL="354013" indent="265113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Made in native android </a:t>
            </a:r>
            <a:r>
              <a:rPr lang="en-US" sz="3600" dirty="0" err="1" smtClean="0">
                <a:latin typeface="Agency FB" pitchFamily="34" charset="0"/>
              </a:rPr>
              <a:t>sdk</a:t>
            </a:r>
            <a:r>
              <a:rPr lang="en-US" sz="3600" dirty="0" smtClean="0">
                <a:latin typeface="Agency FB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gency FB" pitchFamily="34" charset="0"/>
              </a:rPr>
              <a:t>Use Case</a:t>
            </a:r>
            <a:endParaRPr lang="en-IN" sz="4400" dirty="0" smtClean="0">
              <a:latin typeface="Agency FB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00166" y="12144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28596" y="4714884"/>
          <a:ext cx="3714776" cy="185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Down Arrow 4"/>
          <p:cNvSpPr/>
          <p:nvPr/>
        </p:nvSpPr>
        <p:spPr>
          <a:xfrm>
            <a:off x="2071670" y="4500570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8229600" cy="1252728"/>
          </a:xfr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r"/>
            <a:r>
              <a:rPr lang="en-US" dirty="0" err="1" smtClean="0">
                <a:latin typeface="Agency FB" pitchFamily="34" charset="0"/>
              </a:rPr>
              <a:t>Rumour</a:t>
            </a:r>
            <a:r>
              <a:rPr lang="en-US" dirty="0" smtClean="0">
                <a:latin typeface="Agency FB" pitchFamily="34" charset="0"/>
              </a:rPr>
              <a:t> Register App/Webpage</a:t>
            </a:r>
            <a:endParaRPr lang="en-IN" dirty="0">
              <a:latin typeface="Agency FB" pitchFamily="34" charset="0"/>
            </a:endParaRPr>
          </a:p>
        </p:txBody>
      </p:sp>
      <p:pic>
        <p:nvPicPr>
          <p:cNvPr id="1026" name="Picture 2" descr="H:\mobil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647825"/>
            <a:ext cx="2981325" cy="521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:\mob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28775"/>
            <a:ext cx="3019425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hevron 8"/>
          <p:cNvSpPr/>
          <p:nvPr/>
        </p:nvSpPr>
        <p:spPr>
          <a:xfrm>
            <a:off x="3857620" y="3714752"/>
            <a:ext cx="1285884" cy="928694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844" y="0"/>
            <a:ext cx="5500694" cy="100010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Agency FB" pitchFamily="34" charset="0"/>
                <a:ea typeface="+mj-ea"/>
                <a:cs typeface="+mj-cs"/>
              </a:rPr>
              <a:t>Progress:95%</a:t>
            </a:r>
            <a:endParaRPr kumimoji="0" lang="en-I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Agency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gency FB" pitchFamily="34" charset="0"/>
              </a:rPr>
              <a:t>UNICEF Admin Dashboard</a:t>
            </a:r>
            <a:endParaRPr lang="en-I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gency FB" pitchFamily="34" charset="0"/>
            </a:endParaRPr>
          </a:p>
        </p:txBody>
      </p:sp>
      <p:pic>
        <p:nvPicPr>
          <p:cNvPr id="6" name="Picture 3" descr="H:\mobil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858148" cy="449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137</TotalTime>
  <Words>208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Rumour Register for UNICEF</vt:lpstr>
      <vt:lpstr>Motivation</vt:lpstr>
      <vt:lpstr>Solution:</vt:lpstr>
      <vt:lpstr>Technology stack</vt:lpstr>
      <vt:lpstr>Use Case</vt:lpstr>
      <vt:lpstr>Rumour Register App/Webpage</vt:lpstr>
      <vt:lpstr>UNICEF Admin 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Rumor Register</dc:title>
  <dc:creator>HP</dc:creator>
  <cp:lastModifiedBy>Yogesh jain</cp:lastModifiedBy>
  <cp:revision>33</cp:revision>
  <dcterms:created xsi:type="dcterms:W3CDTF">2017-02-05T01:30:14Z</dcterms:created>
  <dcterms:modified xsi:type="dcterms:W3CDTF">2017-09-24T08:58:15Z</dcterms:modified>
</cp:coreProperties>
</file>