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91" r:id="rId2"/>
    <p:sldId id="249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1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6CF0A-8844-408A-A908-E4743852F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558BBC-B267-4316-B3ED-8B77F30E7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3E084-173A-4F53-9D39-85F33BBE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A76-2D4C-45B6-A148-BBCAC9215A3A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684DA-2DA7-4A3B-A5BF-7783E829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14D49-9F15-4538-B272-40A9C86C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5A3B-E825-47DF-B3D2-3C65DBA0D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7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3F52A-DABE-4A8C-8A92-FDE19373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E8AFC6-0488-42B5-8557-EC810746A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BCAFB3-8C7E-456A-A21E-E934C076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A76-2D4C-45B6-A148-BBCAC9215A3A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FBA25-2474-45FE-B69D-7396F011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798454-3CBC-48D1-A90E-EF2A30E7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5A3B-E825-47DF-B3D2-3C65DBA0D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16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0DAFBD-A8E1-4E08-A826-B8641ED94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2BB19B-C218-4298-859D-961684421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B6A07-1DC0-458D-A222-F6D6B8D4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A76-2D4C-45B6-A148-BBCAC9215A3A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105B7-84F1-4A26-8FF7-97269FD2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1FD26-2FA7-4FED-B78A-1A72F538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5A3B-E825-47DF-B3D2-3C65DBA0D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2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329BB-6462-4C36-AEB3-07B0C514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9F676-6EC4-4843-BBBA-5482AEFC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2C3E2-9179-47F0-B721-88EB17FC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A76-2D4C-45B6-A148-BBCAC9215A3A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A8751-6EE7-4A3E-A6BD-E87E8078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40286-76D0-4B5D-A0AE-85B2DD1B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5A3B-E825-47DF-B3D2-3C65DBA0D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47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D2C01-978C-4775-989D-2E874C0A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1ACC79-5396-44F5-B475-6433250B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4A749-C2DA-478E-91BF-5197E6A3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A76-2D4C-45B6-A148-BBCAC9215A3A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61DC5-5DB4-40B9-B237-4F71C309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71472-EC53-4734-9E44-B5D93D41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5A3B-E825-47DF-B3D2-3C65DBA0D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6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370C4-9E0D-4195-BC8E-F0D86E38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915C6-2E77-46B8-ADC2-65344B805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515DE9-ACBC-4BBE-9DD1-164F01451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32EE2-8FFD-44FA-B1D9-79EDA7D9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A76-2D4C-45B6-A148-BBCAC9215A3A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988D85-D32F-4098-A897-AAFCC8DB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910D6-DEEA-4D79-8400-90D9EF6C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5A3B-E825-47DF-B3D2-3C65DBA0D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1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4355F-E2CC-4CBB-B075-F85C28A2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A5540C-0E59-47AD-871D-6424CBFA5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0CD6D1-F8DF-4D63-A87F-213652755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C01E7C-D037-4893-9C40-99F80B072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D2A0D7-30DE-47DE-9058-38DDBC482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06E905-832B-4806-9237-350E2CD4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A76-2D4C-45B6-A148-BBCAC9215A3A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E6E3BF-B730-487F-9AC4-9C9E4982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7D9C3D-0207-452C-8489-AC4C7D3D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5A3B-E825-47DF-B3D2-3C65DBA0D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8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A21A1-B4C5-4909-907E-9B8010CF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3BC39D-4137-428D-9348-CF62DD9A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A76-2D4C-45B6-A148-BBCAC9215A3A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285BE7-0B29-4F38-A63D-897C6EEE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7CE20C-401F-48CB-998E-5E5705BB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5A3B-E825-47DF-B3D2-3C65DBA0D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50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2185C3-2405-444C-B471-F8A4FD27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A76-2D4C-45B6-A148-BBCAC9215A3A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752E89-E26C-44B1-A941-7BDB06FB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E53CF8-2D9E-46DB-B292-F754C4FD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5A3B-E825-47DF-B3D2-3C65DBA0D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4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38DC7-7002-4BE7-BD5D-0E9B5B4A0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DDF2BE-E1F2-44E0-9667-8A3F74B26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F1B34F-4EA5-403D-BA01-3D0A945A5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71998-68B0-428E-9DA6-58B22495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A76-2D4C-45B6-A148-BBCAC9215A3A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CFD791-92E2-4EB5-94EF-B992B6C0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AE5787-2AF1-4D12-B8DF-8844AC2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5A3B-E825-47DF-B3D2-3C65DBA0D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52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FDC95-CD00-4E73-B4FB-23B03A94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EB5C4F-72B1-4B0B-997F-E6AD014EE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07680B-D679-4D69-95C5-17640B10F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3C3032-5EC0-42B2-9847-0CCF8D85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A76-2D4C-45B6-A148-BBCAC9215A3A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FA29C3-E976-4723-BFAE-BE0FC740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F1EBA7-E3C1-4D87-8C62-0A6C2C8B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5A3B-E825-47DF-B3D2-3C65DBA0D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72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9B0A4D-CE6B-456F-AAE2-7012BB08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96E36E-BD46-41C4-8BD1-2DDF196B3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AD53E-7129-4C95-AC29-ABA1254D4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B9A76-2D4C-45B6-A148-BBCAC9215A3A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889D3-3610-4F74-AD4A-E419C2901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29413-F37C-4F28-BB96-A8272649D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35A3B-E825-47DF-B3D2-3C65DBA0D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8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74E885-E933-4032-8E9D-C9A16990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ED90F6-54ED-47CF-9914-402961164FD9}" type="slidenum">
              <a:rPr lang="zh-CN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5351FF-DC12-415A-9305-530097291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85954"/>
            <a:ext cx="9144000" cy="508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3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AB0D28-6349-4EAB-8FA1-FACA5E4C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ED90F6-54ED-47CF-9914-402961164FD9}" type="slidenum">
              <a:rPr lang="zh-CN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458F06-E86A-4055-B465-C577234E6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48556"/>
            <a:ext cx="9144000" cy="516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8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eric</dc:creator>
  <cp:lastModifiedBy>jiang eric</cp:lastModifiedBy>
  <cp:revision>1</cp:revision>
  <dcterms:created xsi:type="dcterms:W3CDTF">2021-02-27T12:39:01Z</dcterms:created>
  <dcterms:modified xsi:type="dcterms:W3CDTF">2021-02-27T12:39:43Z</dcterms:modified>
</cp:coreProperties>
</file>