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68AC1D0-4CEF-4248-89E2-C468166263F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D0D062-9804-4116-8E4D-7FBB17AC3C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1D0-4CEF-4248-89E2-C468166263F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062-9804-4116-8E4D-7FBB17AC3C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1D0-4CEF-4248-89E2-C468166263F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D0D062-9804-4116-8E4D-7FBB17AC3C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1D0-4CEF-4248-89E2-C468166263F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062-9804-4116-8E4D-7FBB17AC3C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8AC1D0-4CEF-4248-89E2-C468166263F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D0D062-9804-4116-8E4D-7FBB17AC3C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1D0-4CEF-4248-89E2-C468166263F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062-9804-4116-8E4D-7FBB17AC3C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1D0-4CEF-4248-89E2-C468166263F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062-9804-4116-8E4D-7FBB17AC3C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1D0-4CEF-4248-89E2-C468166263F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062-9804-4116-8E4D-7FBB17AC3C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1D0-4CEF-4248-89E2-C468166263F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062-9804-4116-8E4D-7FBB17AC3C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1D0-4CEF-4248-89E2-C468166263F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D0D062-9804-4116-8E4D-7FBB17AC3C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1D0-4CEF-4248-89E2-C468166263F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062-9804-4116-8E4D-7FBB17AC3C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68AC1D0-4CEF-4248-89E2-C468166263F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2D0D062-9804-4116-8E4D-7FBB17AC3C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0396" y="3068960"/>
            <a:ext cx="1981200" cy="1828800"/>
          </a:xfrm>
        </p:spPr>
        <p:txBody>
          <a:bodyPr/>
          <a:lstStyle/>
          <a:p>
            <a:r>
              <a:rPr lang="en-IN" dirty="0" smtClean="0"/>
              <a:t>Food Delivery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Webtech</a:t>
            </a:r>
            <a:r>
              <a:rPr lang="en-IN" dirty="0" smtClean="0"/>
              <a:t>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6296" y="2780927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FOODLY</a:t>
            </a:r>
            <a:endParaRPr lang="en-US" sz="32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72514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01FB16ECS146	- JAYAPRIYA S</a:t>
            </a:r>
          </a:p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01FB16ECS149	- K P RACHITA RAO</a:t>
            </a:r>
          </a:p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01FB16ECS161	- KAVALI SAI TANYA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VIEW:</a:t>
            </a:r>
          </a:p>
          <a:p>
            <a:pPr lvl="1"/>
            <a:r>
              <a:rPr lang="en-IN" dirty="0"/>
              <a:t>Login/signup</a:t>
            </a:r>
          </a:p>
          <a:p>
            <a:pPr lvl="1"/>
            <a:r>
              <a:rPr lang="en-IN" dirty="0"/>
              <a:t>choose restaurants and select the dishes</a:t>
            </a:r>
          </a:p>
          <a:p>
            <a:pPr lvl="1"/>
            <a:r>
              <a:rPr lang="en-IN" dirty="0"/>
              <a:t>Place and track the order</a:t>
            </a:r>
            <a:endParaRPr lang="en-IN" dirty="0" smtClean="0"/>
          </a:p>
          <a:p>
            <a:r>
              <a:rPr lang="en-IN" dirty="0" smtClean="0"/>
              <a:t>RESTAURANT VIEW:</a:t>
            </a:r>
          </a:p>
          <a:p>
            <a:pPr lvl="1"/>
            <a:r>
              <a:rPr lang="en-IN" dirty="0"/>
              <a:t>Login/Signup</a:t>
            </a:r>
          </a:p>
          <a:p>
            <a:pPr lvl="1"/>
            <a:r>
              <a:rPr lang="en-IN" dirty="0"/>
              <a:t>Add the menu items</a:t>
            </a:r>
          </a:p>
          <a:p>
            <a:pPr lvl="1"/>
            <a:r>
              <a:rPr lang="en-IN" dirty="0"/>
              <a:t>Track the order. Accept or decline the </a:t>
            </a:r>
            <a:r>
              <a:rPr lang="en-IN" dirty="0" smtClean="0"/>
              <a:t>order</a:t>
            </a:r>
          </a:p>
          <a:p>
            <a:r>
              <a:rPr lang="en-IN" dirty="0" smtClean="0"/>
              <a:t>RIDER’S VIEW:</a:t>
            </a:r>
          </a:p>
          <a:p>
            <a:pPr lvl="1"/>
            <a:r>
              <a:rPr lang="en-IN" dirty="0" smtClean="0"/>
              <a:t>Login/Signup</a:t>
            </a:r>
          </a:p>
          <a:p>
            <a:pPr lvl="1"/>
            <a:r>
              <a:rPr lang="en-IN" dirty="0" smtClean="0"/>
              <a:t>Track the order. Enter OTP on delivery</a:t>
            </a:r>
            <a:endParaRPr lang="en-IN" dirty="0"/>
          </a:p>
          <a:p>
            <a:pPr marL="365760" lvl="1" indent="0">
              <a:buNone/>
            </a:pPr>
            <a:endParaRPr lang="en-IN" dirty="0" smtClean="0"/>
          </a:p>
          <a:p>
            <a:endParaRPr lang="en-IN" dirty="0"/>
          </a:p>
          <a:p>
            <a:pPr marL="45720" indent="0">
              <a:buNone/>
            </a:pPr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pPr marL="365760" lvl="1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UI:</a:t>
            </a:r>
          </a:p>
          <a:p>
            <a:pPr lvl="1"/>
            <a:r>
              <a:rPr lang="en-IN" dirty="0" smtClean="0"/>
              <a:t>HTML, CSS , </a:t>
            </a:r>
            <a:r>
              <a:rPr lang="en-IN" dirty="0" err="1" smtClean="0"/>
              <a:t>Javascript</a:t>
            </a:r>
            <a:r>
              <a:rPr lang="en-IN" dirty="0" smtClean="0"/>
              <a:t> , ajax</a:t>
            </a:r>
          </a:p>
          <a:p>
            <a:r>
              <a:rPr lang="en-IN" dirty="0" smtClean="0"/>
              <a:t>Server side:</a:t>
            </a:r>
            <a:endParaRPr lang="en-US" dirty="0" smtClean="0"/>
          </a:p>
          <a:p>
            <a:pPr lvl="1"/>
            <a:r>
              <a:rPr lang="en-IN" dirty="0" smtClean="0"/>
              <a:t>PHP, SQL</a:t>
            </a:r>
          </a:p>
          <a:p>
            <a:pPr marL="365760" lvl="1" indent="0">
              <a:buNone/>
            </a:pPr>
            <a:endParaRPr lang="en-IN" b="1" dirty="0" smtClean="0"/>
          </a:p>
          <a:p>
            <a:pPr marL="365760" lvl="1" indent="0">
              <a:buNone/>
            </a:pPr>
            <a:r>
              <a:rPr lang="en-IN" b="1" dirty="0" smtClean="0"/>
              <a:t>INTELLIGENT COMPONENT:</a:t>
            </a:r>
          </a:p>
          <a:p>
            <a:pPr marL="365760" lvl="1" indent="0">
              <a:buNone/>
            </a:pPr>
            <a:r>
              <a:rPr lang="en-IN" dirty="0" smtClean="0"/>
              <a:t>A chat bot was implemented in the project which could answer to basic queries/ FAQs. This was done with the help of AI.</a:t>
            </a:r>
          </a:p>
          <a:p>
            <a:pPr marL="365760" lvl="1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Submission throttling</a:t>
            </a:r>
          </a:p>
          <a:p>
            <a:pPr lvl="1"/>
            <a:r>
              <a:rPr lang="en-IN" dirty="0" smtClean="0"/>
              <a:t>Search implementation for restaurants</a:t>
            </a:r>
          </a:p>
          <a:p>
            <a:r>
              <a:rPr lang="en-IN" dirty="0" smtClean="0"/>
              <a:t>Long polling</a:t>
            </a:r>
            <a:endParaRPr lang="en-IN" dirty="0"/>
          </a:p>
          <a:p>
            <a:pPr lvl="1"/>
            <a:r>
              <a:rPr lang="en-IN" dirty="0" smtClean="0"/>
              <a:t>Auto updation of the online/offline status of the restaurants</a:t>
            </a:r>
          </a:p>
          <a:p>
            <a:r>
              <a:rPr lang="en-IN" dirty="0" smtClean="0"/>
              <a:t>Multistage downloading</a:t>
            </a:r>
          </a:p>
          <a:p>
            <a:pPr lvl="1"/>
            <a:r>
              <a:rPr lang="en-IN" dirty="0" smtClean="0"/>
              <a:t>Multistage downloading of images, text and gif on index page </a:t>
            </a:r>
            <a:endParaRPr lang="en-IN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IN" dirty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AJAX IMPLEMENTATIONS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716204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THANK YOU</a:t>
            </a:r>
            <a:endParaRPr lang="en-US" sz="4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30</TotalTime>
  <Words>131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Grid</vt:lpstr>
      <vt:lpstr>Webtech Project</vt:lpstr>
      <vt:lpstr>Modules  </vt:lpstr>
      <vt:lpstr>Implementation</vt:lpstr>
      <vt:lpstr>AJAX IMPLEMENTATIONS 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Webtech Project</dc:title>
  <dc:creator>Home</dc:creator>
  <cp:lastModifiedBy>Home</cp:lastModifiedBy>
  <cp:revision>3</cp:revision>
  <dcterms:created xsi:type="dcterms:W3CDTF">2019-11-25T08:34:47Z</dcterms:created>
  <dcterms:modified xsi:type="dcterms:W3CDTF">2019-11-25T09:05:08Z</dcterms:modified>
</cp:coreProperties>
</file>