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Animation movies are the most rented family movies while music is the least rented family movies.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Category of Family Movies was most rented? Which was lest rented?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6D62E-4501-4649-BEC2-5BC247246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9" r="-12989"/>
          <a:stretch/>
        </p:blipFill>
        <p:spPr>
          <a:xfrm>
            <a:off x="354300" y="1418450"/>
            <a:ext cx="5230050" cy="1813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two stores had similar monthly rental trends between May 2005 to Jan 2006. July is the month with highest counts of rentals.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2.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Did the two stores have similar trend in terms of monthly rentals? 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AD422-E7B5-4DD8-A33E-00E65E8D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239533"/>
            <a:ext cx="4589688" cy="3132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Eleanor Hunt is the customer who paid the most and had made the greatest number of payments. Top 10 paying customers are presented in the chart.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Who were the top 10 Customers with largest payment totals? And what were their rental counts? 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2A37-008B-4642-8B1C-3DA3B0D6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894471"/>
            <a:ext cx="4779168" cy="3954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07944" y="1304150"/>
            <a:ext cx="2262973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indicates the monthly payments of top 10 paying customers. The customer who is paying the greatest difference (from the following month) is Eleanor Hunt.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Which customer is paying the most difference in Top 10 paying customers?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B1508-C61C-465D-BB6F-E2FE456E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" y="879867"/>
            <a:ext cx="6086382" cy="3885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168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1. Which Category of Family Movies was most rented? Which was lest rented? </vt:lpstr>
      <vt:lpstr>  2. Did the two stores have similar trend in terms of monthly rentals? </vt:lpstr>
      <vt:lpstr>3. Who were the top 10 Customers with largest payment totals? And what were their rental counts? </vt:lpstr>
      <vt:lpstr>4. Which customer is paying the most difference in Top 10 paying customers?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Tanya</cp:lastModifiedBy>
  <cp:revision>6</cp:revision>
  <dcterms:modified xsi:type="dcterms:W3CDTF">2020-05-01T05:12:17Z</dcterms:modified>
</cp:coreProperties>
</file>