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0CDB-689F-52F6-B1DA-FEC5BD91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4F02D-4A56-1658-FA4F-1F92D6FBB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64D86-B949-B876-F5D7-333910CF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71F-5C78-492B-9D19-C52C1502FD76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E6261-2128-54B3-F188-6AA117A5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801C-443A-082D-064A-83B707F7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F08A-75E6-4AB0-86B8-CB0F836A6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54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39A71-8026-A88D-BB5B-BF4EBA11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E3344-B519-5137-46D8-0C33F2F48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C90A9-835C-C94D-2DC0-1DEE7C69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71F-5C78-492B-9D19-C52C1502FD76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14A8F-FC3E-95DC-C400-88967998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F033B-9779-D1B5-4DED-17FFAFBF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F08A-75E6-4AB0-86B8-CB0F836A6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70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26274-5F42-7180-3087-7CFCCF133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69724-2DD4-1087-14D4-22A86E11A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02486-0776-3312-37BF-E52E563E8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71F-5C78-492B-9D19-C52C1502FD76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AB42A-4AA4-C314-E883-37FE4494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751E5-8853-B7AB-A128-804404E5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F08A-75E6-4AB0-86B8-CB0F836A6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60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2A63A-262E-41D7-AA6C-4407F769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6840A-5A20-C35C-7102-49C1B38BB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CD831-4538-0387-9C91-2BB586B6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71F-5C78-492B-9D19-C52C1502FD76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D4D4F-F4E7-379D-929F-285A4D36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8510D-D5D9-F7F1-A353-D67B7ECE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F08A-75E6-4AB0-86B8-CB0F836A6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28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3FBD-BD57-123F-4E30-66391315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91AA8-9C53-096E-D17B-96FDF6165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2A6A-4180-2996-EB29-6506832B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71F-5C78-492B-9D19-C52C1502FD76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24654-6D07-FB8F-494F-280A89D4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3F7B5-82C7-8A77-7F4A-CB04C3BF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F08A-75E6-4AB0-86B8-CB0F836A6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18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7263-8B92-253A-D078-B73188DC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C8E72-61AE-154E-EA80-4AC9DAA68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15351-F6F3-1C84-A6E3-FF8D9A969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363EB-7388-80E6-F369-1E65A9B1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71F-5C78-492B-9D19-C52C1502FD76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68683-52FA-0B5F-E26C-7DF67229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750F5-00A9-EDB7-12A2-766C3EE1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F08A-75E6-4AB0-86B8-CB0F836A6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43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6F43-DD2D-1C36-CB7C-77CC239B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FCD98-69BE-3599-79F5-2962502E0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151A2-8056-05EC-2499-DA84704F2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F364F-9737-84CF-0FA7-6E03BA71E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47336-D4A3-C5D8-8FFD-7C4BF2E7B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A4176-CA94-D429-4D8E-82BD75C1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71F-5C78-492B-9D19-C52C1502FD76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620C2-70D8-BAAB-C8C7-F9F9E52D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D88FA-09E1-F94D-12DE-A8F973FE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F08A-75E6-4AB0-86B8-CB0F836A6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03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5290-E912-99CA-9086-ED4F1638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4070D-1476-6232-12C8-D285B5E5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71F-5C78-492B-9D19-C52C1502FD76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6FFF2-2477-A6A3-1962-5E4C95E4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D6E4B-A1A8-C7CD-88C4-08222434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F08A-75E6-4AB0-86B8-CB0F836A6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85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AAE6A-8077-1995-6DD7-2ACF84357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71F-5C78-492B-9D19-C52C1502FD76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CF232-48E6-4BE9-18EF-684B35664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28066-238F-0C08-A2B6-2BD13768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F08A-75E6-4AB0-86B8-CB0F836A6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17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8379-3DC5-80A1-9CE0-6E9CF717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165DC-00E7-60AC-C237-ADCD161D4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76332-71DC-F9A4-7784-9C83B8084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472D0-7F6A-84A2-CCB0-156FF9BE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71F-5C78-492B-9D19-C52C1502FD76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0FD31-3CF8-DF33-F1D2-CA4D88E7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DB966-C970-579C-637F-F8B60088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F08A-75E6-4AB0-86B8-CB0F836A6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50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2B1D-9E16-7A8C-CCEB-977F991C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68FE5-156D-4EE6-4A40-054591C0F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DBCC2-E208-084D-A9E8-F1EE0A9BF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D5331-7676-210C-B343-66BA6151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71F-5C78-492B-9D19-C52C1502FD76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1535E-08FD-11FF-BF6C-10A640D7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CCE23-DEE1-B7B5-D79C-C74FC78BD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F08A-75E6-4AB0-86B8-CB0F836A6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44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DAD77-49BA-36B6-5C8C-7724C8A7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3E0B5-508D-133F-A0E1-8095392FE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8E5A3-A43F-D79C-C95A-DE75A6853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4071F-5C78-492B-9D19-C52C1502FD76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C30DB-3184-6A45-0889-F5F46D228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DED78-06E4-976E-5778-E5EAE303F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BF08A-75E6-4AB0-86B8-CB0F836A6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03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9655-01BE-FCBD-F1BB-64C2F769D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Cobify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tech challenge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6DC70-6BA8-F56B-90EE-788217EB2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Tanya Zanina, 11-01-2023</a:t>
            </a:r>
          </a:p>
        </p:txBody>
      </p:sp>
    </p:spTree>
    <p:extLst>
      <p:ext uri="{BB962C8B-B14F-4D97-AF65-F5344CB8AC3E}">
        <p14:creationId xmlns:p14="http://schemas.microsoft.com/office/powerpoint/2010/main" val="16543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3845-0736-F104-71F6-94746F41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Importance of factors affecting consumption</a:t>
            </a:r>
          </a:p>
        </p:txBody>
      </p:sp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60D58BA2-BE07-F321-7BF3-BF2673D8C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1" y="2148840"/>
            <a:ext cx="4006850" cy="3048000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D8952DEE-41BE-1495-8249-55979464B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710" y="2218690"/>
            <a:ext cx="4159250" cy="29781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A069E20-6250-ACD4-FA69-568B4BD8CDFB}"/>
              </a:ext>
            </a:extLst>
          </p:cNvPr>
          <p:cNvSpPr txBox="1"/>
          <p:nvPr/>
        </p:nvSpPr>
        <p:spPr>
          <a:xfrm>
            <a:off x="1211860" y="1713191"/>
            <a:ext cx="295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C9BCD8-63FD-489D-1D91-1400AB7BF525}"/>
              </a:ext>
            </a:extLst>
          </p:cNvPr>
          <p:cNvSpPr txBox="1"/>
          <p:nvPr/>
        </p:nvSpPr>
        <p:spPr>
          <a:xfrm>
            <a:off x="6322340" y="1773675"/>
            <a:ext cx="295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SP98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5009AE-FA5C-E036-A1A0-AC3A0FCB7B9F}"/>
              </a:ext>
            </a:extLst>
          </p:cNvPr>
          <p:cNvSpPr txBox="1"/>
          <p:nvPr/>
        </p:nvSpPr>
        <p:spPr>
          <a:xfrm>
            <a:off x="1373151" y="5441631"/>
            <a:ext cx="10050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order of importance, the factors affection consumption are: Temp Outside, Speed, Distance and Temp Inside. </a:t>
            </a:r>
          </a:p>
          <a:p>
            <a:r>
              <a:rPr lang="en-GB" dirty="0"/>
              <a:t>Although the correlation of consumption with each variable differs by fuel type, the ranking of these factors is consistent across both fuel types</a:t>
            </a:r>
          </a:p>
        </p:txBody>
      </p:sp>
    </p:spTree>
    <p:extLst>
      <p:ext uri="{BB962C8B-B14F-4D97-AF65-F5344CB8AC3E}">
        <p14:creationId xmlns:p14="http://schemas.microsoft.com/office/powerpoint/2010/main" val="409338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3845-0736-F104-71F6-94746F41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Variation in consumption, per gas type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4E0B870-6AAD-4284-3CA8-D31C6CD50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970" y="4115594"/>
            <a:ext cx="3835400" cy="2654300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4C3D70AD-5B24-88B9-7415-461CD00B7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71" y="4038600"/>
            <a:ext cx="3867150" cy="2692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CE04F4-9042-516C-0C75-B3FAB8F157A0}"/>
              </a:ext>
            </a:extLst>
          </p:cNvPr>
          <p:cNvSpPr txBox="1"/>
          <p:nvPr/>
        </p:nvSpPr>
        <p:spPr>
          <a:xfrm>
            <a:off x="8394064" y="1677551"/>
            <a:ext cx="33870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RED</a:t>
            </a:r>
            <a:r>
              <a:rPr lang="en-GB" dirty="0"/>
              <a:t> line is SP98, </a:t>
            </a:r>
            <a:r>
              <a:rPr lang="en-GB" b="1" dirty="0"/>
              <a:t>BLACK</a:t>
            </a:r>
            <a:r>
              <a:rPr lang="en-GB" dirty="0"/>
              <a:t> line is E10</a:t>
            </a:r>
          </a:p>
          <a:p>
            <a:r>
              <a:rPr lang="en-GB" b="1" dirty="0">
                <a:solidFill>
                  <a:schemeClr val="accent2"/>
                </a:solidFill>
              </a:rPr>
              <a:t>ORANGE</a:t>
            </a:r>
            <a:r>
              <a:rPr lang="en-GB" dirty="0"/>
              <a:t> dots represent SP98, </a:t>
            </a:r>
            <a:r>
              <a:rPr lang="en-GB" b="1" dirty="0">
                <a:solidFill>
                  <a:schemeClr val="accent1"/>
                </a:solidFill>
              </a:rPr>
              <a:t>BLUE</a:t>
            </a:r>
            <a:r>
              <a:rPr lang="en-GB" dirty="0"/>
              <a:t> is E10 data</a:t>
            </a:r>
          </a:p>
          <a:p>
            <a:endParaRPr lang="en-GB" dirty="0"/>
          </a:p>
          <a:p>
            <a:r>
              <a:rPr lang="en-GB" dirty="0"/>
              <a:t>Although the Temp outside affects consumption the most, it impacts both fuel types similarly</a:t>
            </a:r>
          </a:p>
          <a:p>
            <a:endParaRPr lang="en-GB" dirty="0"/>
          </a:p>
          <a:p>
            <a:r>
              <a:rPr lang="en-GB" dirty="0"/>
              <a:t>Cars consume more E10 fuel that SP98 across all speeds above 30km</a:t>
            </a:r>
          </a:p>
          <a:p>
            <a:endParaRPr lang="en-GB" dirty="0"/>
          </a:p>
          <a:p>
            <a:r>
              <a:rPr lang="en-GB" dirty="0"/>
              <a:t>Cars consume more SP98 than E10 when driving over large distances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CC21FBB3-36F0-78F7-8364-6D51CEA0B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664" y="1477328"/>
            <a:ext cx="3733800" cy="2559050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2D4066F-BD34-E06A-0D32-6230FA4E32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20" y="1477328"/>
            <a:ext cx="394335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5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Office Theme</vt:lpstr>
      <vt:lpstr>Cobify tech challenge</vt:lpstr>
      <vt:lpstr>Importance of factors affecting consumption</vt:lpstr>
      <vt:lpstr>Variation in consumption, per gas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Cobify tech challenge</dc:title>
  <dc:creator>tanya zanina</dc:creator>
  <cp:lastModifiedBy>tanya zanina</cp:lastModifiedBy>
  <cp:revision>1</cp:revision>
  <dcterms:created xsi:type="dcterms:W3CDTF">2023-01-11T16:48:50Z</dcterms:created>
  <dcterms:modified xsi:type="dcterms:W3CDTF">2023-01-11T17:01:41Z</dcterms:modified>
</cp:coreProperties>
</file>