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on" userId="d1f97d56689de545" providerId="LiveId" clId="{1495ED4B-AE49-453B-AD09-A99950CA4C54}"/>
    <pc:docChg chg="modSld">
      <pc:chgData name="Edison" userId="d1f97d56689de545" providerId="LiveId" clId="{1495ED4B-AE49-453B-AD09-A99950CA4C54}" dt="2021-04-06T10:15:05.507" v="4" actId="20577"/>
      <pc:docMkLst>
        <pc:docMk/>
      </pc:docMkLst>
      <pc:sldChg chg="modSp mod">
        <pc:chgData name="Edison" userId="d1f97d56689de545" providerId="LiveId" clId="{1495ED4B-AE49-453B-AD09-A99950CA4C54}" dt="2021-04-06T10:15:05.507" v="4" actId="20577"/>
        <pc:sldMkLst>
          <pc:docMk/>
          <pc:sldMk cId="3336334445" sldId="261"/>
        </pc:sldMkLst>
        <pc:spChg chg="mod">
          <ac:chgData name="Edison" userId="d1f97d56689de545" providerId="LiveId" clId="{1495ED4B-AE49-453B-AD09-A99950CA4C54}" dt="2021-04-06T10:15:05.507" v="4" actId="20577"/>
          <ac:spMkLst>
            <pc:docMk/>
            <pc:sldMk cId="3336334445" sldId="261"/>
            <ac:spMk id="4" creationId="{D07E7ADC-11FE-469F-89C9-A936C8DD4D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09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2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9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37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93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70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09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39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8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41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72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1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85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13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0ED3-0548-43C9-8C06-8F4ED66D2D8D}" type="datetimeFigureOut">
              <a:rPr lang="en-SG" smtClean="0"/>
              <a:t>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C790FD-8D38-4966-AE53-5D2BE53B3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09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5671-9DBC-4C7B-9099-7E86D321A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496" y="1381003"/>
            <a:ext cx="5274993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Battle of Neighborhoods</a:t>
            </a:r>
            <a:endParaRPr lang="en-SG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B8F1-6820-40EB-8A34-25C54CD4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7E1CC-8957-4177-8E8A-828330E2A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3" r="947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419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4B3D-8311-4657-95B7-3394B00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326D-D907-4471-8836-9F2595F8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cluster the data grabbed from Foursquare with K mean to find the spot.</a:t>
            </a:r>
          </a:p>
          <a:p>
            <a:r>
              <a:rPr lang="en-US" dirty="0"/>
              <a:t>With the K-mean, we determined the 2 clusters to see how many restaurants can be built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31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8529-37A0-4F89-B744-8DE707C4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1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E3ED9-24F3-4B2D-AAE9-1C03C24DA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85" y="2160588"/>
            <a:ext cx="4502467" cy="3881437"/>
          </a:xfrm>
        </p:spPr>
      </p:pic>
    </p:spTree>
    <p:extLst>
      <p:ext uri="{BB962C8B-B14F-4D97-AF65-F5344CB8AC3E}">
        <p14:creationId xmlns:p14="http://schemas.microsoft.com/office/powerpoint/2010/main" val="66266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8529-37A0-4F89-B744-8DE707C4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2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FD8171-08E9-47D1-AE7A-1F66EE366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393" y="2310124"/>
            <a:ext cx="5463251" cy="3582365"/>
          </a:xfrm>
        </p:spPr>
      </p:pic>
    </p:spTree>
    <p:extLst>
      <p:ext uri="{BB962C8B-B14F-4D97-AF65-F5344CB8AC3E}">
        <p14:creationId xmlns:p14="http://schemas.microsoft.com/office/powerpoint/2010/main" val="411970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CBA5-B9FD-4837-9E06-963B77DC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the segments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94713-674B-49C9-A0DD-691210D7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255" y="1488281"/>
            <a:ext cx="8222826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4CE61-E30D-47D4-9453-B5CED44DC3A4}"/>
              </a:ext>
            </a:extLst>
          </p:cNvPr>
          <p:cNvSpPr txBox="1"/>
          <p:nvPr/>
        </p:nvSpPr>
        <p:spPr>
          <a:xfrm>
            <a:off x="2722697" y="5705636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0-Neighborhood with few restaurants</a:t>
            </a:r>
          </a:p>
          <a:p>
            <a:r>
              <a:rPr lang="en-US" dirty="0"/>
              <a:t>Cluster 1-Neighborhood with the most restaurants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385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CBA5-B9FD-4837-9E06-963B77DC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E7ADC-11FE-469F-89C9-A936C8DD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59" y="1488613"/>
            <a:ext cx="8596668" cy="3880773"/>
          </a:xfrm>
        </p:spPr>
        <p:txBody>
          <a:bodyPr/>
          <a:lstStyle/>
          <a:p>
            <a:r>
              <a:rPr lang="en-US" dirty="0"/>
              <a:t>We recommend to </a:t>
            </a:r>
            <a:r>
              <a:rPr lang="en-US"/>
              <a:t>build  restaurants </a:t>
            </a:r>
            <a:r>
              <a:rPr lang="en-US" dirty="0"/>
              <a:t>in Cluster O which has the least number of restaurants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6334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71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Battle of Neighborhoods</vt:lpstr>
      <vt:lpstr>Approach</vt:lpstr>
      <vt:lpstr>Segment 1</vt:lpstr>
      <vt:lpstr>Segment 2</vt:lpstr>
      <vt:lpstr>Map of the segments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Edison</dc:creator>
  <cp:lastModifiedBy>Edison</cp:lastModifiedBy>
  <cp:revision>1</cp:revision>
  <dcterms:created xsi:type="dcterms:W3CDTF">2021-04-06T10:07:42Z</dcterms:created>
  <dcterms:modified xsi:type="dcterms:W3CDTF">2021-04-06T10:15:08Z</dcterms:modified>
</cp:coreProperties>
</file>