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1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9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0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4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4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2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3A7A-8922-4A02-B676-9B9F00E10CC1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6" y="267789"/>
            <a:ext cx="5289443" cy="61893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90287" y="361919"/>
            <a:ext cx="783772" cy="6145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(2)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(3)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(4)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(15)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(13)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(9)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(11)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(6)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(5)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2</cp:revision>
  <dcterms:created xsi:type="dcterms:W3CDTF">2021-03-01T04:19:02Z</dcterms:created>
  <dcterms:modified xsi:type="dcterms:W3CDTF">2021-03-01T04:24:07Z</dcterms:modified>
</cp:coreProperties>
</file>