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8" y="1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21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1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45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98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10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49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60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44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2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10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20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69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6" y="267789"/>
            <a:ext cx="5289443" cy="618933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590287" y="361919"/>
            <a:ext cx="783772" cy="61452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(2)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(3)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(17)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(4)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(17)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(15)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(13)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(9)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(7)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(11)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(18)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(18)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(6)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(18)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(5)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(18)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86" y="260862"/>
            <a:ext cx="5289443" cy="618933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56687" y="354992"/>
            <a:ext cx="783772" cy="61452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(2)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(3)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(17)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(4)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(17)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(15)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(13)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(9)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(7)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(11)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(18)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(18)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(6)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(18)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(5)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(18)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9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40459" y="308825"/>
            <a:ext cx="48693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var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, j,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tmp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input a(4);</a:t>
            </a:r>
          </a:p>
          <a:p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:= 0;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repeat 3 {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j := 0;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repeat 3 {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if (j &lt; 3 -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) {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    if (a[j] &gt; a[j + 1]) {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       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tmp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:= a[j];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        a[j] := a[j + 1];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        a[j + 1] :=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tmp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    }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}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j := j + 1;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}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:=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+ 1;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}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6687" y="354992"/>
            <a:ext cx="783772" cy="5232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(2)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(3)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(17)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(4)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(17)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(15)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(13)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(9)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(7)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(11)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(18)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(18)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(6)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(18)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(5)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(18)</a:t>
            </a:r>
            <a:endParaRPr kumimoji="1" lang="ja-JP" altLang="en-US" sz="2000" b="1" dirty="0">
              <a:solidFill>
                <a:srgbClr val="FF0000"/>
              </a:solidFill>
              <a:latin typeface="Myrica M" panose="020B0509020203020207" pitchFamily="49" charset="-128"/>
              <a:ea typeface="Myrica M" panose="020B0509020203020207" pitchFamily="49" charset="-128"/>
              <a:cs typeface="Myrica 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17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40459" y="308825"/>
            <a:ext cx="48693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var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, j,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tmp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input a(4);</a:t>
            </a:r>
          </a:p>
          <a:p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:= 0;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repeat 3 {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j := 0;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repeat 3 {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if (j &lt; 3 -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) {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    if (a[j] &gt; a[j + 1]) {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       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tmp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:= a[j];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        a[j] := a[j + 1];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        a[j + 1] :=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tmp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    }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}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j := j + 1;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}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:=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+ 1;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}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6687" y="354992"/>
            <a:ext cx="783772" cy="5232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(2)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(3)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(17)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(4)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(17)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(15)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(13)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(9)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(7)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(11)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(18)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(18)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(6)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(18)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(5)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(18)</a:t>
            </a:r>
            <a:endParaRPr kumimoji="1" lang="ja-JP" altLang="en-US" sz="2000" b="1" dirty="0">
              <a:solidFill>
                <a:srgbClr val="FF0000"/>
              </a:solidFill>
              <a:latin typeface="Myrica M" panose="020B0509020203020207" pitchFamily="49" charset="-128"/>
              <a:ea typeface="Myrica M" panose="020B0509020203020207" pitchFamily="49" charset="-128"/>
              <a:cs typeface="Myrica M" panose="020B0509020203020207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677399" y="2759086"/>
            <a:ext cx="31541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tmp</a:t>
            </a:r>
            <a:r>
              <a:rPr lang="en-US" altLang="ja-JP" sz="2000" dirty="0" smtClean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:= </a:t>
            </a:r>
            <a:r>
              <a:rPr lang="en-US" altLang="ja-JP" sz="2000" dirty="0" smtClean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a[j + 1];</a:t>
            </a:r>
            <a:endParaRPr lang="en-US" altLang="ja-JP" sz="2000" dirty="0">
              <a:latin typeface="Myrica M" panose="020B0509020203020207" pitchFamily="49" charset="-128"/>
              <a:ea typeface="Myrica M" panose="020B0509020203020207" pitchFamily="49" charset="-128"/>
              <a:cs typeface="Myrica M" panose="020B0509020203020207" pitchFamily="49" charset="-128"/>
            </a:endParaRPr>
          </a:p>
          <a:p>
            <a:r>
              <a:rPr lang="en-US" altLang="ja-JP" sz="2000" dirty="0" smtClean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a[j + 1] 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:= </a:t>
            </a:r>
            <a:r>
              <a:rPr lang="en-US" altLang="ja-JP" sz="2000" dirty="0" smtClean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a[j];</a:t>
            </a:r>
            <a:endParaRPr lang="en-US" altLang="ja-JP" sz="2000" dirty="0">
              <a:latin typeface="Myrica M" panose="020B0509020203020207" pitchFamily="49" charset="-128"/>
              <a:ea typeface="Myrica M" panose="020B0509020203020207" pitchFamily="49" charset="-128"/>
              <a:cs typeface="Myrica M" panose="020B0509020203020207" pitchFamily="49" charset="-128"/>
            </a:endParaRPr>
          </a:p>
          <a:p>
            <a:r>
              <a:rPr lang="en-US" altLang="ja-JP" sz="2000" dirty="0" smtClean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a[j] 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:=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tmp</a:t>
            </a:r>
            <a:r>
              <a:rPr lang="en-US" altLang="ja-JP" sz="2000" dirty="0" smtClean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;</a:t>
            </a:r>
          </a:p>
          <a:p>
            <a:r>
              <a:rPr lang="en-US" altLang="ja-JP" sz="2000" dirty="0" smtClean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a[j] := </a:t>
            </a:r>
            <a:r>
              <a:rPr lang="en-US" altLang="ja-JP" sz="2000" dirty="0" err="1" smtClean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tmp</a:t>
            </a:r>
            <a:r>
              <a:rPr lang="en-US" altLang="ja-JP" sz="2000" dirty="0" smtClean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</a:t>
            </a:r>
            <a:r>
              <a:rPr lang="en-US" altLang="ja-JP" sz="2000" dirty="0" smtClean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       </a:t>
            </a:r>
            <a:endParaRPr lang="en-US" altLang="ja-JP" sz="2000" dirty="0">
              <a:latin typeface="Myrica M" panose="020B0509020203020207" pitchFamily="49" charset="-128"/>
              <a:ea typeface="Myrica M" panose="020B0509020203020207" pitchFamily="49" charset="-128"/>
              <a:cs typeface="Myrica M" panose="020B0509020203020207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93627" y="2805253"/>
            <a:ext cx="78377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(12)</a:t>
            </a:r>
            <a:endParaRPr lang="en-US" altLang="ja-JP" sz="2000" b="1" dirty="0" smtClean="0">
              <a:solidFill>
                <a:srgbClr val="FF0000"/>
              </a:solidFill>
              <a:latin typeface="Myrica M" panose="020B0509020203020207" pitchFamily="49" charset="-128"/>
              <a:ea typeface="Myrica M" panose="020B0509020203020207" pitchFamily="49" charset="-128"/>
              <a:cs typeface="Myrica M" panose="020B0509020203020207" pitchFamily="49" charset="-128"/>
            </a:endParaRP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(8)</a:t>
            </a:r>
            <a:endParaRPr kumimoji="1" lang="en-US" altLang="ja-JP" sz="2000" b="1" dirty="0" smtClean="0">
              <a:solidFill>
                <a:srgbClr val="FF0000"/>
              </a:solidFill>
              <a:latin typeface="Myrica M" panose="020B0509020203020207" pitchFamily="49" charset="-128"/>
              <a:ea typeface="Myrica M" panose="020B0509020203020207" pitchFamily="49" charset="-128"/>
              <a:cs typeface="Myrica M" panose="020B0509020203020207" pitchFamily="49" charset="-128"/>
            </a:endParaRP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</a:t>
            </a:r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10)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(10)</a:t>
            </a:r>
            <a:endParaRPr lang="en-US" altLang="ja-JP" sz="2000" b="1" dirty="0" smtClean="0">
              <a:solidFill>
                <a:srgbClr val="FF0000"/>
              </a:solidFill>
              <a:latin typeface="Myrica M" panose="020B0509020203020207" pitchFamily="49" charset="-128"/>
              <a:ea typeface="Myrica M" panose="020B0509020203020207" pitchFamily="49" charset="-128"/>
              <a:cs typeface="Myrica M" panose="020B0509020203020207" pitchFamily="49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3254" y="2759086"/>
            <a:ext cx="5849655" cy="9987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893627" y="2759086"/>
            <a:ext cx="3553080" cy="14496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418</Words>
  <Application>Microsoft Office PowerPoint</Application>
  <PresentationFormat>ワイド画面</PresentationFormat>
  <Paragraphs>111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Myrica 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User</dc:creator>
  <cp:lastModifiedBy>Windows User</cp:lastModifiedBy>
  <cp:revision>6</cp:revision>
  <dcterms:created xsi:type="dcterms:W3CDTF">2021-03-01T04:19:02Z</dcterms:created>
  <dcterms:modified xsi:type="dcterms:W3CDTF">2021-03-05T08:48:18Z</dcterms:modified>
</cp:coreProperties>
</file>