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21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1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45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98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10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49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60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44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2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10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3A7A-8922-4A02-B676-9B9F00E10CC1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20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63A7A-8922-4A02-B676-9B9F00E10CC1}" type="datetimeFigureOut">
              <a:rPr kumimoji="1" lang="ja-JP" altLang="en-US" smtClean="0"/>
              <a:t>2021/3/5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BD526-6E11-4342-A1A4-474BB5641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69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6" y="267789"/>
            <a:ext cx="5289443" cy="618933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590287" y="361919"/>
            <a:ext cx="783772" cy="61452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(1)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(2)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(3)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(17)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(4)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(17)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(15)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(13)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(9)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(7)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(11)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(18)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(18)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(6)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(18)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(5)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(18)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86" y="260862"/>
            <a:ext cx="5289443" cy="618933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56687" y="354992"/>
            <a:ext cx="783772" cy="61452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(1)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(2)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(3)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(17)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(4)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(17)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(15)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(13)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(9)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(7)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(11)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(18)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(18)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(6)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(18)</a:t>
            </a:r>
          </a:p>
          <a:p>
            <a:pPr algn="ctr">
              <a:spcAft>
                <a:spcPts val="700"/>
              </a:spcAft>
            </a:pPr>
            <a:r>
              <a:rPr kumimoji="1" lang="en-US" altLang="ja-JP" b="1" dirty="0" smtClean="0">
                <a:solidFill>
                  <a:srgbClr val="FF0000"/>
                </a:solidFill>
              </a:rPr>
              <a:t>(5)</a:t>
            </a:r>
          </a:p>
          <a:p>
            <a:pPr algn="ctr">
              <a:spcAft>
                <a:spcPts val="700"/>
              </a:spcAft>
            </a:pPr>
            <a:r>
              <a:rPr lang="en-US" altLang="ja-JP" b="1" dirty="0" smtClean="0">
                <a:solidFill>
                  <a:srgbClr val="FF0000"/>
                </a:solidFill>
              </a:rPr>
              <a:t>(18)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9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40459" y="308825"/>
            <a:ext cx="48693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var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i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, j,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tmp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input a(4);</a:t>
            </a:r>
          </a:p>
          <a:p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i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:= 0;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repeat 3 {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j := 0;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repeat 3 {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if (j &lt; 3 -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i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) {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    if (a[j] &gt; a[j + 1]) {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       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tmp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:= a[j];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        a[j] := a[j + 1];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        a[j + 1] :=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tmp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    }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}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j := j + 1;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}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i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:=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i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+ 1;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}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6687" y="354992"/>
            <a:ext cx="783772" cy="5232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(2)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(3)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(17)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(4)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(17)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(15)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(13)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(9)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(7)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(11)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(18)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(18)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(6)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(18)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(5)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(18)</a:t>
            </a:r>
            <a:endParaRPr kumimoji="1" lang="ja-JP" altLang="en-US" sz="2000" b="1" dirty="0">
              <a:solidFill>
                <a:srgbClr val="FF0000"/>
              </a:solidFill>
              <a:latin typeface="Myrica M" panose="020B0509020203020207" pitchFamily="49" charset="-128"/>
              <a:ea typeface="Myrica M" panose="020B0509020203020207" pitchFamily="49" charset="-128"/>
              <a:cs typeface="Myrica M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17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40459" y="308825"/>
            <a:ext cx="48693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var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i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, j,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tmp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input a(4);</a:t>
            </a:r>
          </a:p>
          <a:p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i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:= 0;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repeat 3 {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j := 0;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repeat 3 {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if (j &lt; 3 -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i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) {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    if (a[j] &gt; a[j + 1]) {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       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tmp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:= a[j];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        a[j] := a[j + 1];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        a[j + 1] :=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tmp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    }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}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j := j + 1;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}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i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:=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i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+ 1;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}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6687" y="354992"/>
            <a:ext cx="783772" cy="5232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(2)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(3)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(17)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(4)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(17)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(15)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(13)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(9)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(7)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(11)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(18)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(18)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(6)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(18)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(5)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(18)</a:t>
            </a:r>
            <a:endParaRPr kumimoji="1" lang="ja-JP" altLang="en-US" sz="2000" b="1" dirty="0">
              <a:solidFill>
                <a:srgbClr val="FF0000"/>
              </a:solidFill>
              <a:latin typeface="Myrica M" panose="020B0509020203020207" pitchFamily="49" charset="-128"/>
              <a:ea typeface="Myrica M" panose="020B0509020203020207" pitchFamily="49" charset="-128"/>
              <a:cs typeface="Myrica M" panose="020B0509020203020207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677399" y="2759086"/>
            <a:ext cx="31541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 smtClean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tmp</a:t>
            </a:r>
            <a:r>
              <a:rPr lang="en-US" altLang="ja-JP" sz="2000" dirty="0" smtClean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:= </a:t>
            </a:r>
            <a:r>
              <a:rPr lang="en-US" altLang="ja-JP" sz="2000" dirty="0" smtClean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a[j + 1];</a:t>
            </a:r>
            <a:endParaRPr lang="en-US" altLang="ja-JP" sz="2000" dirty="0">
              <a:latin typeface="Myrica M" panose="020B0509020203020207" pitchFamily="49" charset="-128"/>
              <a:ea typeface="Myrica M" panose="020B0509020203020207" pitchFamily="49" charset="-128"/>
              <a:cs typeface="Myrica M" panose="020B0509020203020207" pitchFamily="49" charset="-128"/>
            </a:endParaRPr>
          </a:p>
          <a:p>
            <a:r>
              <a:rPr lang="en-US" altLang="ja-JP" sz="2000" dirty="0" smtClean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a[j + 1] 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:= </a:t>
            </a:r>
            <a:r>
              <a:rPr lang="en-US" altLang="ja-JP" sz="2000" dirty="0" smtClean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a[j];</a:t>
            </a:r>
            <a:endParaRPr lang="en-US" altLang="ja-JP" sz="2000" dirty="0">
              <a:latin typeface="Myrica M" panose="020B0509020203020207" pitchFamily="49" charset="-128"/>
              <a:ea typeface="Myrica M" panose="020B0509020203020207" pitchFamily="49" charset="-128"/>
              <a:cs typeface="Myrica M" panose="020B0509020203020207" pitchFamily="49" charset="-128"/>
            </a:endParaRPr>
          </a:p>
          <a:p>
            <a:r>
              <a:rPr lang="en-US" altLang="ja-JP" sz="2000" dirty="0" smtClean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a[j] </a:t>
            </a:r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:= </a:t>
            </a:r>
            <a:r>
              <a:rPr lang="en-US" altLang="ja-JP" sz="2000" dirty="0" err="1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tmp</a:t>
            </a:r>
            <a:r>
              <a:rPr lang="en-US" altLang="ja-JP" sz="2000" dirty="0" smtClean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;</a:t>
            </a:r>
          </a:p>
          <a:p>
            <a:r>
              <a:rPr lang="en-US" altLang="ja-JP" sz="2000" dirty="0" smtClean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a[j] := </a:t>
            </a:r>
            <a:r>
              <a:rPr lang="en-US" altLang="ja-JP" sz="2000" dirty="0" err="1" smtClean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tmp</a:t>
            </a:r>
            <a:r>
              <a:rPr lang="en-US" altLang="ja-JP" sz="2000" dirty="0" smtClean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;</a:t>
            </a:r>
          </a:p>
          <a:p>
            <a:r>
              <a:rPr lang="en-US" altLang="ja-JP" sz="2000" dirty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</a:t>
            </a:r>
            <a:r>
              <a:rPr lang="en-US" altLang="ja-JP" sz="2000" dirty="0" smtClean="0"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               </a:t>
            </a:r>
            <a:endParaRPr lang="en-US" altLang="ja-JP" sz="2000" dirty="0">
              <a:latin typeface="Myrica M" panose="020B0509020203020207" pitchFamily="49" charset="-128"/>
              <a:ea typeface="Myrica M" panose="020B0509020203020207" pitchFamily="49" charset="-128"/>
              <a:cs typeface="Myrica M" panose="020B0509020203020207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93627" y="2805253"/>
            <a:ext cx="78377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(12)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(8)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(10)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latin typeface="Myrica M" panose="020B0509020203020207" pitchFamily="49" charset="-128"/>
                <a:ea typeface="Myrica M" panose="020B0509020203020207" pitchFamily="49" charset="-128"/>
                <a:cs typeface="Myrica M" panose="020B0509020203020207" pitchFamily="49" charset="-128"/>
              </a:rPr>
              <a:t>(10)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63254" y="2759086"/>
            <a:ext cx="5849655" cy="9987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893627" y="2759086"/>
            <a:ext cx="3553080" cy="14496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465545" y="1753644"/>
            <a:ext cx="2217107" cy="475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[-3, 0, -2, </a:t>
            </a:r>
            <a:r>
              <a:rPr kumimoji="1" lang="en-US" altLang="ja-JP" dirty="0" smtClean="0">
                <a:solidFill>
                  <a:srgbClr val="FF0000"/>
                </a:solidFill>
              </a:rPr>
              <a:t>4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65545" y="2582451"/>
            <a:ext cx="2217107" cy="475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[</a:t>
            </a:r>
            <a:r>
              <a:rPr kumimoji="1" lang="en-US" altLang="ja-JP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FF0000"/>
                </a:solidFill>
              </a:rPr>
              <a:t>1</a:t>
            </a:r>
            <a:r>
              <a:rPr kumimoji="1" lang="en-US" altLang="ja-JP" dirty="0" smtClean="0"/>
              <a:t>, -100, </a:t>
            </a:r>
            <a:r>
              <a:rPr kumimoji="1" lang="en-US" altLang="ja-JP" dirty="0" smtClean="0">
                <a:solidFill>
                  <a:srgbClr val="FF0000"/>
                </a:solidFill>
              </a:rPr>
              <a:t>7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348620" y="1753644"/>
            <a:ext cx="1212936" cy="475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77447" y="926926"/>
            <a:ext cx="504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             </a:t>
            </a:r>
            <a:r>
              <a:rPr kumimoji="1" lang="ja-JP" altLang="en-US" dirty="0" smtClean="0"/>
              <a:t>入力                              出力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348620" y="2582450"/>
            <a:ext cx="1212936" cy="475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465544" y="3411258"/>
            <a:ext cx="2217107" cy="475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[</a:t>
            </a:r>
            <a:r>
              <a:rPr kumimoji="1" lang="en-US" altLang="ja-JP" dirty="0" smtClean="0">
                <a:solidFill>
                  <a:srgbClr val="FF0000"/>
                </a:solidFill>
              </a:rPr>
              <a:t>52</a:t>
            </a:r>
            <a:r>
              <a:rPr kumimoji="1" lang="en-US" altLang="ja-JP" dirty="0" smtClean="0"/>
              <a:t>, -7,  </a:t>
            </a:r>
            <a:r>
              <a:rPr kumimoji="1" lang="en-US" altLang="ja-JP" dirty="0" smtClean="0">
                <a:solidFill>
                  <a:srgbClr val="FF0000"/>
                </a:solidFill>
              </a:rPr>
              <a:t>14</a:t>
            </a:r>
            <a:r>
              <a:rPr kumimoji="1" lang="en-US" altLang="ja-JP" dirty="0" smtClean="0"/>
              <a:t>, 0]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348620" y="3411258"/>
            <a:ext cx="1212936" cy="475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>
            <a:off x="3715010" y="1753644"/>
            <a:ext cx="601250" cy="475989"/>
          </a:xfrm>
          <a:prstGeom prst="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3715010" y="2582450"/>
            <a:ext cx="601250" cy="475989"/>
          </a:xfrm>
          <a:prstGeom prst="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3715010" y="3411256"/>
            <a:ext cx="601250" cy="475989"/>
          </a:xfrm>
          <a:prstGeom prst="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3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465545" y="1753644"/>
            <a:ext cx="2217107" cy="475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[</a:t>
            </a:r>
            <a:r>
              <a:rPr kumimoji="1" lang="en-US" altLang="ja-JP" dirty="0" smtClean="0">
                <a:solidFill>
                  <a:srgbClr val="FF0000"/>
                </a:solidFill>
              </a:rPr>
              <a:t>19937</a:t>
            </a:r>
            <a:r>
              <a:rPr kumimoji="1" lang="en-US" altLang="ja-JP" dirty="0" smtClean="0"/>
              <a:t>, 0, 0, </a:t>
            </a:r>
            <a:r>
              <a:rPr kumimoji="1" lang="en-US" altLang="ja-JP" dirty="0" smtClean="0">
                <a:solidFill>
                  <a:schemeClr val="tx1"/>
                </a:solidFill>
              </a:rPr>
              <a:t>0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348620" y="1753644"/>
            <a:ext cx="1212936" cy="475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77447" y="926926"/>
            <a:ext cx="504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             </a:t>
            </a:r>
            <a:r>
              <a:rPr kumimoji="1" lang="ja-JP" altLang="en-US" dirty="0" smtClean="0"/>
              <a:t>入力                              出力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>
            <a:off x="3747370" y="1753644"/>
            <a:ext cx="601250" cy="475989"/>
          </a:xfrm>
          <a:prstGeom prst="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2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467</Words>
  <Application>Microsoft Office PowerPoint</Application>
  <PresentationFormat>ワイド画面</PresentationFormat>
  <Paragraphs>121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Myrica 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User</dc:creator>
  <cp:lastModifiedBy>Windows User</cp:lastModifiedBy>
  <cp:revision>7</cp:revision>
  <dcterms:created xsi:type="dcterms:W3CDTF">2021-03-01T04:19:02Z</dcterms:created>
  <dcterms:modified xsi:type="dcterms:W3CDTF">2021-03-05T08:59:15Z</dcterms:modified>
</cp:coreProperties>
</file>