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566" r:id="rId2"/>
    <p:sldId id="572" r:id="rId3"/>
    <p:sldId id="567" r:id="rId4"/>
    <p:sldId id="568" r:id="rId5"/>
    <p:sldId id="569" r:id="rId6"/>
    <p:sldId id="570" r:id="rId7"/>
    <p:sldId id="57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3" autoAdjust="0"/>
    <p:restoredTop sz="87067" autoAdjust="0"/>
  </p:normalViewPr>
  <p:slideViewPr>
    <p:cSldViewPr>
      <p:cViewPr varScale="1">
        <p:scale>
          <a:sx n="115" d="100"/>
          <a:sy n="115" d="100"/>
        </p:scale>
        <p:origin x="167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54EB7-3989-45C1-A40E-2DFA84C6A3C0}" type="datetimeFigureOut">
              <a:rPr kumimoji="1" lang="ja-JP" altLang="en-US" smtClean="0"/>
              <a:pPr/>
              <a:t>2019/4/17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884F8-B737-4484-8BC4-BCEBE649370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98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5D9A-3214-4182-84F3-AAF1FE590E86}" type="datetime1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0C98-068E-43B4-A581-3A0AAD68FAC9}" type="datetime1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D78A-4B15-4865-8898-BEBC114B54E1}" type="datetime1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9544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7495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BE6-33EB-4730-BC30-8DEA18408635}" type="datetime1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5501-8E51-403D-825A-22439453575B}" type="datetime1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6D19-8883-495C-AA05-4716B623E943}" type="datetime1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76E5-6668-4E80-83EA-2BDAE3D94483}" type="datetime1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C734-1524-4FD3-8605-185302131510}" type="datetime1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8276-3224-4C75-8CA0-A90C0F686C23}" type="datetime1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0B29-2E8D-4187-9A58-46EAB0C5DF9B}" type="datetime1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377-3491-49C2-BC7E-62BB0015DF6F}" type="datetime1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A1D67-A98B-4D30-8252-8FF95C3B883D}" type="datetime1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Python 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昨年度「データベース各論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」を受講した人は改めてインストールする必要はない．</a:t>
            </a:r>
            <a:endParaRPr kumimoji="1" lang="en-US" altLang="ja-JP" dirty="0" smtClean="0"/>
          </a:p>
          <a:p>
            <a:r>
              <a:rPr lang="ja-JP" altLang="en-US" dirty="0" smtClean="0"/>
              <a:t>そうでない人は，次スライド以下</a:t>
            </a:r>
            <a:r>
              <a:rPr lang="en-US" altLang="ja-JP" dirty="0" smtClean="0"/>
              <a:t>6</a:t>
            </a:r>
            <a:r>
              <a:rPr lang="ja-JP" altLang="en-US" dirty="0" smtClean="0"/>
              <a:t>枚の指示に従ってインストールを行う．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58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Python </a:t>
            </a:r>
            <a:r>
              <a:rPr kumimoji="1" lang="ja-JP" altLang="en-US" dirty="0" smtClean="0"/>
              <a:t>のインストール </a:t>
            </a:r>
            <a:r>
              <a:rPr kumimoji="1" lang="en-US" altLang="ja-JP" dirty="0" smtClean="0"/>
              <a:t>(1/6)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以下</a:t>
            </a:r>
            <a:r>
              <a:rPr lang="ja-JP" altLang="en-US" dirty="0"/>
              <a:t>の</a:t>
            </a:r>
            <a:r>
              <a:rPr lang="en-US" altLang="ja-JP" dirty="0"/>
              <a:t>URL</a:t>
            </a:r>
            <a:r>
              <a:rPr lang="ja-JP" altLang="en-US" dirty="0"/>
              <a:t>にアクセスして，インストーラをダウンロードする</a:t>
            </a:r>
            <a:r>
              <a:rPr lang="en-US" altLang="ja-JP" dirty="0"/>
              <a:t>: </a:t>
            </a:r>
            <a:r>
              <a:rPr lang="en-US" altLang="ja-JP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altLang="ja-JP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www.python.org/ftp/python/3.7.3/python-3.7.3-amd64.exe</a:t>
            </a:r>
            <a:endParaRPr lang="en-US" altLang="ja-JP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ja-JP" altLang="en-US" dirty="0"/>
              <a:t>ダブルクリックでインストーラを起動する．</a:t>
            </a:r>
          </a:p>
          <a:p>
            <a:r>
              <a:rPr lang="ja-JP" altLang="en-US" dirty="0"/>
              <a:t>起動画面にある </a:t>
            </a:r>
            <a:r>
              <a:rPr lang="en-US" altLang="ja-JP" dirty="0"/>
              <a:t>Add Python </a:t>
            </a:r>
            <a:r>
              <a:rPr lang="en-US" altLang="ja-JP" dirty="0" smtClean="0"/>
              <a:t>3.7 </a:t>
            </a:r>
            <a:r>
              <a:rPr lang="en-US" altLang="ja-JP" dirty="0"/>
              <a:t>to PATH </a:t>
            </a:r>
            <a:r>
              <a:rPr lang="ja-JP" altLang="en-US" dirty="0"/>
              <a:t>にチェックを入れる</a:t>
            </a:r>
          </a:p>
          <a:p>
            <a:r>
              <a:rPr lang="ja-JP" altLang="en-US" dirty="0"/>
              <a:t>その他はデフォルトを受け入れ，</a:t>
            </a:r>
            <a:r>
              <a:rPr lang="en-US" altLang="ja-JP" dirty="0"/>
              <a:t>Install Now </a:t>
            </a:r>
            <a:r>
              <a:rPr lang="ja-JP" altLang="en-US" dirty="0"/>
              <a:t>ボタンを押す．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Python </a:t>
            </a:r>
            <a:r>
              <a:rPr lang="ja-JP" altLang="en-US" dirty="0"/>
              <a:t>のインストール </a:t>
            </a:r>
            <a:r>
              <a:rPr lang="en-US" altLang="ja-JP" dirty="0" smtClean="0"/>
              <a:t>(2/6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コマンドプロンプトを開く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次のように入力する．</a:t>
            </a:r>
            <a:endParaRPr kumimoji="1" lang="en-US" altLang="ja-JP" dirty="0" smtClean="0"/>
          </a:p>
          <a:p>
            <a:pPr marL="800100" lvl="2" indent="0">
              <a:buNone/>
            </a:pPr>
            <a:r>
              <a:rPr lang="en-US" altLang="ja-JP" b="1" dirty="0" smtClean="0">
                <a:solidFill>
                  <a:srgbClr val="548235"/>
                </a:solidFill>
                <a:latin typeface="Courier New" panose="02070309020205020404" pitchFamily="49" charset="0"/>
                <a:ea typeface="ＭＳ ゴシック" panose="020B0609070205080204" pitchFamily="49" charset="-128"/>
              </a:rPr>
              <a:t>python --version</a:t>
            </a:r>
          </a:p>
          <a:p>
            <a:r>
              <a:rPr kumimoji="1" lang="en-US" altLang="ja-JP" dirty="0" smtClean="0"/>
              <a:t>Python 3.7.3 </a:t>
            </a:r>
            <a:r>
              <a:rPr kumimoji="1" lang="ja-JP" altLang="en-US" dirty="0" smtClean="0"/>
              <a:t>と表示されれば</a:t>
            </a:r>
            <a:r>
              <a:rPr kumimoji="1" lang="en-US" altLang="ja-JP" dirty="0" smtClean="0"/>
              <a:t>OK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1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Python </a:t>
            </a:r>
            <a:r>
              <a:rPr lang="ja-JP" altLang="en-US" dirty="0"/>
              <a:t>のインストール </a:t>
            </a:r>
            <a:r>
              <a:rPr lang="en-US" altLang="ja-JP" dirty="0" smtClean="0"/>
              <a:t>(3/6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コマンドプロンプトで次のように入力する．</a:t>
            </a:r>
            <a:endParaRPr kumimoji="1" lang="en-US" altLang="ja-JP" dirty="0" smtClean="0"/>
          </a:p>
          <a:p>
            <a:pPr marL="800100" lvl="2" indent="0">
              <a:buNone/>
            </a:pPr>
            <a:r>
              <a:rPr lang="en-US" altLang="ja-JP" b="1" dirty="0" smtClean="0">
                <a:solidFill>
                  <a:srgbClr val="548235"/>
                </a:solidFill>
                <a:latin typeface="Courier New" panose="02070309020205020404" pitchFamily="49" charset="0"/>
                <a:ea typeface="ＭＳ ゴシック" panose="020B0609070205080204" pitchFamily="49" charset="-128"/>
              </a:rPr>
              <a:t>pip install </a:t>
            </a:r>
            <a:r>
              <a:rPr lang="en-US" altLang="ja-JP" b="1" dirty="0" err="1" smtClean="0">
                <a:solidFill>
                  <a:srgbClr val="548235"/>
                </a:solidFill>
                <a:latin typeface="Courier New" panose="02070309020205020404" pitchFamily="49" charset="0"/>
                <a:ea typeface="ＭＳ ゴシック" panose="020B0609070205080204" pitchFamily="49" charset="-128"/>
              </a:rPr>
              <a:t>jupyter</a:t>
            </a:r>
            <a:endParaRPr lang="en-US" altLang="ja-JP" b="1" dirty="0" smtClean="0">
              <a:solidFill>
                <a:srgbClr val="548235"/>
              </a:solidFill>
              <a:latin typeface="Courier New" panose="02070309020205020404" pitchFamily="49" charset="0"/>
              <a:ea typeface="ＭＳ ゴシック" panose="020B0609070205080204" pitchFamily="49" charset="-128"/>
            </a:endParaRPr>
          </a:p>
          <a:p>
            <a:r>
              <a:rPr kumimoji="1" lang="ja-JP" altLang="en-US" dirty="0" smtClean="0"/>
              <a:t>いろいろ出力されるが，白い文字での最後の出力が，以下のようになっていれば</a:t>
            </a:r>
            <a:r>
              <a:rPr kumimoji="1" lang="en-US" altLang="ja-JP" dirty="0" smtClean="0"/>
              <a:t>OK</a:t>
            </a:r>
          </a:p>
          <a:p>
            <a:pPr marL="800100" lvl="2" indent="0">
              <a:buNone/>
            </a:pPr>
            <a:r>
              <a:rPr lang="en-US" altLang="ja-JP" b="1" dirty="0" smtClean="0">
                <a:solidFill>
                  <a:srgbClr val="548235"/>
                </a:solidFill>
                <a:latin typeface="Courier New" panose="02070309020205020404" pitchFamily="49" charset="0"/>
                <a:ea typeface="ＭＳ ゴシック" panose="020B0609070205080204" pitchFamily="49" charset="-128"/>
              </a:rPr>
              <a:t>Successfully installed .... </a:t>
            </a:r>
            <a:br>
              <a:rPr lang="en-US" altLang="ja-JP" b="1" dirty="0" smtClean="0">
                <a:solidFill>
                  <a:srgbClr val="548235"/>
                </a:solidFill>
                <a:latin typeface="Courier New" panose="02070309020205020404" pitchFamily="49" charset="0"/>
                <a:ea typeface="ＭＳ ゴシック" panose="020B0609070205080204" pitchFamily="49" charset="-128"/>
              </a:rPr>
            </a:br>
            <a:r>
              <a:rPr lang="en-US" altLang="ja-JP" b="1" dirty="0" smtClean="0">
                <a:solidFill>
                  <a:srgbClr val="548235"/>
                </a:solidFill>
                <a:latin typeface="Courier New" panose="02070309020205020404" pitchFamily="49" charset="0"/>
                <a:ea typeface="ＭＳ ゴシック" panose="020B0609070205080204" pitchFamily="49" charset="-128"/>
              </a:rPr>
              <a:t>jupyter-1.0.0 ...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Python </a:t>
            </a:r>
            <a:r>
              <a:rPr lang="ja-JP" altLang="en-US" dirty="0"/>
              <a:t>のインストール </a:t>
            </a:r>
            <a:r>
              <a:rPr lang="en-US" altLang="ja-JP" dirty="0" smtClean="0"/>
              <a:t>(4/6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引き続きコマンドプロンプトで次のように入力する．</a:t>
            </a:r>
            <a:endParaRPr lang="en-US" altLang="ja-JP" dirty="0"/>
          </a:p>
          <a:p>
            <a:pPr marL="800100" lvl="2" indent="0">
              <a:buNone/>
            </a:pPr>
            <a:r>
              <a:rPr lang="en-US" altLang="ja-JP" b="1" dirty="0">
                <a:solidFill>
                  <a:srgbClr val="548235"/>
                </a:solidFill>
                <a:latin typeface="Courier New" panose="02070309020205020404" pitchFamily="49" charset="0"/>
                <a:ea typeface="ＭＳ ゴシック" panose="020B0609070205080204" pitchFamily="49" charset="-128"/>
              </a:rPr>
              <a:t>where </a:t>
            </a:r>
            <a:r>
              <a:rPr lang="en-US" altLang="ja-JP" b="1" dirty="0" err="1">
                <a:solidFill>
                  <a:srgbClr val="548235"/>
                </a:solidFill>
                <a:latin typeface="Courier New" panose="02070309020205020404" pitchFamily="49" charset="0"/>
                <a:ea typeface="ＭＳ ゴシック" panose="020B0609070205080204" pitchFamily="49" charset="-128"/>
              </a:rPr>
              <a:t>jupyter</a:t>
            </a:r>
            <a:endParaRPr lang="en-US" altLang="ja-JP" b="1" dirty="0">
              <a:solidFill>
                <a:srgbClr val="548235"/>
              </a:solidFill>
              <a:latin typeface="Courier New" panose="02070309020205020404" pitchFamily="49" charset="0"/>
              <a:ea typeface="ＭＳ ゴシック" panose="020B0609070205080204" pitchFamily="49" charset="-128"/>
            </a:endParaRPr>
          </a:p>
          <a:p>
            <a:pPr marL="400050" lvl="1" indent="0">
              <a:buNone/>
            </a:pPr>
            <a:r>
              <a:rPr lang="ja-JP" altLang="en-US" dirty="0"/>
              <a:t>これに対する出力を，マウスで選択し，</a:t>
            </a:r>
            <a:r>
              <a:rPr lang="en-US" altLang="ja-JP" dirty="0"/>
              <a:t>Enter</a:t>
            </a:r>
            <a:r>
              <a:rPr lang="ja-JP" altLang="en-US" dirty="0"/>
              <a:t>キーを押すと，クリップボードにコピーされるはず．メモ帳か何かに貼り付けてみて，コピーされたことを確認する．</a:t>
            </a:r>
            <a:endParaRPr lang="en-US" altLang="ja-JP" dirty="0"/>
          </a:p>
          <a:p>
            <a:r>
              <a:rPr lang="ja-JP" altLang="en-US" dirty="0"/>
              <a:t>デスクトップで右クリック→新規作成→ショートカット で出てくる画面の「項目の場所」に，貼り付ける．末尾の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548235"/>
                </a:solidFill>
                <a:latin typeface="Courier New" panose="02070309020205020404" pitchFamily="49" charset="0"/>
                <a:ea typeface="ＭＳ ゴシック" panose="020B0609070205080204" pitchFamily="49" charset="-128"/>
              </a:rPr>
              <a:t>jupyter.exe</a:t>
            </a:r>
            <a:r>
              <a:rPr lang="en-US" altLang="ja-JP" dirty="0"/>
              <a:t> </a:t>
            </a:r>
            <a:r>
              <a:rPr lang="ja-JP" altLang="en-US" dirty="0"/>
              <a:t>の後ろ</a:t>
            </a:r>
            <a:r>
              <a:rPr lang="ja-JP" altLang="en-US" dirty="0" smtClean="0"/>
              <a:t>に半角空白を入れ，さらに「</a:t>
            </a:r>
            <a:r>
              <a:rPr lang="en-US" altLang="ja-JP" b="1" dirty="0" smtClean="0">
                <a:solidFill>
                  <a:srgbClr val="548235"/>
                </a:solidFill>
                <a:latin typeface="Courier New" panose="02070309020205020404" pitchFamily="49" charset="0"/>
                <a:ea typeface="ＭＳ ゴシック" panose="020B0609070205080204" pitchFamily="49" charset="-128"/>
              </a:rPr>
              <a:t>notebook</a:t>
            </a:r>
            <a:r>
              <a:rPr lang="ja-JP" altLang="en-US" dirty="0"/>
              <a:t>」と入力する</a:t>
            </a:r>
            <a:r>
              <a:rPr lang="ja-JP" altLang="en-US" dirty="0" smtClean="0"/>
              <a:t>．「次へ」を押す．</a:t>
            </a:r>
            <a:endParaRPr lang="en-US" altLang="ja-JP" dirty="0"/>
          </a:p>
          <a:p>
            <a:r>
              <a:rPr lang="ja-JP" altLang="en-US" dirty="0" smtClean="0"/>
              <a:t>適当</a:t>
            </a:r>
            <a:r>
              <a:rPr lang="ja-JP" altLang="en-US" dirty="0"/>
              <a:t>な名前を入力する．</a:t>
            </a:r>
            <a:r>
              <a:rPr lang="en-US" altLang="ja-JP" b="1" dirty="0" err="1">
                <a:solidFill>
                  <a:srgbClr val="548235"/>
                </a:solidFill>
                <a:latin typeface="Courier New" panose="02070309020205020404" pitchFamily="49" charset="0"/>
                <a:ea typeface="ＭＳ ゴシック" panose="020B0609070205080204" pitchFamily="49" charset="-128"/>
              </a:rPr>
              <a:t>Jupyter</a:t>
            </a:r>
            <a:r>
              <a:rPr lang="en-US" altLang="ja-JP" b="1" dirty="0">
                <a:solidFill>
                  <a:srgbClr val="548235"/>
                </a:solidFill>
                <a:latin typeface="Courier New" panose="02070309020205020404" pitchFamily="49" charset="0"/>
                <a:ea typeface="ＭＳ ゴシック" panose="020B0609070205080204" pitchFamily="49" charset="-128"/>
              </a:rPr>
              <a:t> Notebook</a:t>
            </a:r>
            <a:r>
              <a:rPr lang="en-US" altLang="ja-JP" dirty="0"/>
              <a:t> </a:t>
            </a:r>
            <a:r>
              <a:rPr lang="ja-JP" altLang="en-US" dirty="0"/>
              <a:t>とすると良いかもしれない．「完了」を押す．</a:t>
            </a:r>
            <a:endParaRPr lang="en-US" altLang="ja-JP" dirty="0"/>
          </a:p>
          <a:p>
            <a:r>
              <a:rPr kumimoji="1" lang="ja-JP" altLang="en-US" dirty="0" smtClean="0"/>
              <a:t>作成されたデスクトップアイコンの上で右クリックして，「プロパティ」を選び，「作業フォルダー」には，この講義用に作ったフォルダを指定しておくと，なにかと便利．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9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Python </a:t>
            </a:r>
            <a:r>
              <a:rPr lang="ja-JP" altLang="en-US" dirty="0"/>
              <a:t>のインストール </a:t>
            </a:r>
            <a:r>
              <a:rPr lang="en-US" altLang="ja-JP" dirty="0" smtClean="0"/>
              <a:t>(5/6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作成したデスクトップアイコンをダブルクリックする．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多少時間がかかるかもしれないが，黒いウィンドウ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コマンドプロンプトのようなもの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が現れ，さらに，ブラウザ上にファイルやフォルダのリストが現れる．先ほど作成した </a:t>
            </a:r>
            <a:r>
              <a:rPr kumimoji="1" lang="en-US" altLang="ja-JP" dirty="0" smtClean="0"/>
              <a:t>notebook </a:t>
            </a:r>
            <a:r>
              <a:rPr kumimoji="1" lang="ja-JP" altLang="en-US" dirty="0" smtClean="0"/>
              <a:t>というフォルダがリストされていることを確認し，その上でクリックする．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右上の </a:t>
            </a:r>
            <a:r>
              <a:rPr kumimoji="1" lang="en-US" altLang="ja-JP" dirty="0" smtClean="0"/>
              <a:t>New </a:t>
            </a:r>
            <a:r>
              <a:rPr kumimoji="1" lang="ja-JP" altLang="en-US" dirty="0" smtClean="0"/>
              <a:t>というドロップダウンリストから </a:t>
            </a:r>
            <a:r>
              <a:rPr lang="en-US" altLang="ja-JP" dirty="0" smtClean="0"/>
              <a:t>Python3 </a:t>
            </a:r>
            <a:r>
              <a:rPr lang="ja-JP" altLang="en-US" dirty="0" smtClean="0"/>
              <a:t>を選ぶ．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4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Python </a:t>
            </a:r>
            <a:r>
              <a:rPr lang="ja-JP" altLang="en-US" dirty="0"/>
              <a:t>のインストール </a:t>
            </a:r>
            <a:r>
              <a:rPr lang="en-US" altLang="ja-JP" dirty="0" smtClean="0"/>
              <a:t>(6/6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20080"/>
          </a:xfrm>
        </p:spPr>
        <p:txBody>
          <a:bodyPr/>
          <a:lstStyle/>
          <a:p>
            <a:r>
              <a:rPr kumimoji="1" lang="ja-JP" altLang="en-US" dirty="0" smtClean="0"/>
              <a:t>以下のような画面がブラウザ上に現れれば</a:t>
            </a:r>
            <a:r>
              <a:rPr kumimoji="1" lang="en-US" altLang="ja-JP" dirty="0" smtClean="0"/>
              <a:t>OK</a:t>
            </a:r>
            <a:r>
              <a:rPr kumimoji="1" lang="ja-JP" altLang="en-US" dirty="0" err="1" smtClean="0"/>
              <a:t>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87" y="2492896"/>
            <a:ext cx="6246113" cy="37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9861</TotalTime>
  <Words>428</Words>
  <Application>Microsoft Office PowerPoint</Application>
  <PresentationFormat>画面に合わせる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ＭＳ ゴシック</vt:lpstr>
      <vt:lpstr>Arial</vt:lpstr>
      <vt:lpstr>Calibri</vt:lpstr>
      <vt:lpstr>Courier New</vt:lpstr>
      <vt:lpstr>Office テーマ</vt:lpstr>
      <vt:lpstr>Python のインストール</vt:lpstr>
      <vt:lpstr>Python のインストール (1/6)</vt:lpstr>
      <vt:lpstr>Python のインストール (2/6)</vt:lpstr>
      <vt:lpstr>Python のインストール (3/6)</vt:lpstr>
      <vt:lpstr>Python のインストール (4/6)</vt:lpstr>
      <vt:lpstr>Python のインストール (5/6)</vt:lpstr>
      <vt:lpstr>Python のインストール (6/6)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データベース演習II  第1回</dc:title>
  <cp:lastModifiedBy>Windows User</cp:lastModifiedBy>
  <cp:revision>41</cp:revision>
  <dcterms:modified xsi:type="dcterms:W3CDTF">2019-04-17T08:26:32Z</dcterms:modified>
</cp:coreProperties>
</file>