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24/12/2018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302949" y="32000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538618" y="331789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766223" y="29605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program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336578" y="3317892"/>
            <a:ext cx="389055" cy="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3734471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1784353" y="2246626"/>
            <a:ext cx="221936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SG" sz="1600" dirty="0">
                <a:latin typeface="Consolas" panose="020B0609020204030204" pitchFamily="49" charset="0"/>
              </a:rPr>
              <a:t>time for activity</a:t>
            </a:r>
            <a:r>
              <a:rPr lang="en-SG" sz="1801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3367771" y="3538931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10017711" y="3075150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611164" y="5355499"/>
            <a:ext cx="143539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[on the hour]</a:t>
            </a:r>
          </a:p>
        </p:txBody>
      </p:sp>
      <p:cxnSp>
        <p:nvCxnSpPr>
          <p:cNvPr id="24" name="Elbow Connector 23"/>
          <p:cNvCxnSpPr>
            <a:cxnSpLocks/>
            <a:stCxn id="12" idx="2"/>
            <a:endCxn id="34" idx="1"/>
          </p:cNvCxnSpPr>
          <p:nvPr/>
        </p:nvCxnSpPr>
        <p:spPr>
          <a:xfrm rot="16200000" flipH="1">
            <a:off x="3785047" y="3748081"/>
            <a:ext cx="830882" cy="451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2" idx="0"/>
            <a:endCxn id="107" idx="1"/>
          </p:cNvCxnSpPr>
          <p:nvPr/>
        </p:nvCxnSpPr>
        <p:spPr>
          <a:xfrm rot="5400000" flipH="1" flipV="1">
            <a:off x="3679176" y="2335154"/>
            <a:ext cx="1038032" cy="446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cxnSpLocks/>
            <a:stCxn id="34" idx="3"/>
            <a:endCxn id="26" idx="2"/>
          </p:cNvCxnSpPr>
          <p:nvPr/>
        </p:nvCxnSpPr>
        <p:spPr>
          <a:xfrm flipV="1">
            <a:off x="4906888" y="3555916"/>
            <a:ext cx="5351206" cy="833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94624B90-E080-48FE-A0DE-B7D199F6888E}"/>
              </a:ext>
            </a:extLst>
          </p:cNvPr>
          <p:cNvSpPr/>
          <p:nvPr/>
        </p:nvSpPr>
        <p:spPr>
          <a:xfrm>
            <a:off x="4426122" y="4148773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5" name="Elbow Connector 23">
            <a:extLst>
              <a:ext uri="{FF2B5EF4-FFF2-40B4-BE49-F238E27FC236}">
                <a16:creationId xmlns:a16="http://schemas.microsoft.com/office/drawing/2014/main" id="{D3C90E52-8089-4D34-A6C2-BE3B7F6FCEA3}"/>
              </a:ext>
            </a:extLst>
          </p:cNvPr>
          <p:cNvCxnSpPr>
            <a:cxnSpLocks/>
            <a:stCxn id="34" idx="2"/>
            <a:endCxn id="62" idx="1"/>
          </p:cNvCxnSpPr>
          <p:nvPr/>
        </p:nvCxnSpPr>
        <p:spPr>
          <a:xfrm rot="16200000" flipH="1">
            <a:off x="5284690" y="4011354"/>
            <a:ext cx="725960" cy="1962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C656308-C351-4CFA-BA2F-FA2322E4A7F6}"/>
              </a:ext>
            </a:extLst>
          </p:cNvPr>
          <p:cNvSpPr/>
          <p:nvPr/>
        </p:nvSpPr>
        <p:spPr>
          <a:xfrm>
            <a:off x="6628835" y="4940058"/>
            <a:ext cx="2048606" cy="8308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 timing with sound and action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78A3AF-C2A4-4D57-BE25-031946B2C73C}"/>
              </a:ext>
            </a:extLst>
          </p:cNvPr>
          <p:cNvCxnSpPr>
            <a:cxnSpLocks/>
            <a:stCxn id="26" idx="1"/>
            <a:endCxn id="12" idx="3"/>
          </p:cNvCxnSpPr>
          <p:nvPr/>
        </p:nvCxnSpPr>
        <p:spPr>
          <a:xfrm flipH="1">
            <a:off x="4215237" y="3315533"/>
            <a:ext cx="5802474" cy="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23">
            <a:extLst>
              <a:ext uri="{FF2B5EF4-FFF2-40B4-BE49-F238E27FC236}">
                <a16:creationId xmlns:a16="http://schemas.microsoft.com/office/drawing/2014/main" id="{2FCC34D4-5795-4A54-A975-7028B85D006E}"/>
              </a:ext>
            </a:extLst>
          </p:cNvPr>
          <p:cNvCxnSpPr>
            <a:cxnSpLocks/>
            <a:stCxn id="62" idx="3"/>
            <a:endCxn id="26" idx="3"/>
          </p:cNvCxnSpPr>
          <p:nvPr/>
        </p:nvCxnSpPr>
        <p:spPr>
          <a:xfrm flipV="1">
            <a:off x="8677441" y="3315533"/>
            <a:ext cx="1821036" cy="2039966"/>
          </a:xfrm>
          <a:prstGeom prst="bentConnector3">
            <a:avLst>
              <a:gd name="adj1" fmla="val 1125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25CB973-9D3E-4B64-9618-39760F6459B6}"/>
              </a:ext>
            </a:extLst>
          </p:cNvPr>
          <p:cNvSpPr txBox="1"/>
          <p:nvPr/>
        </p:nvSpPr>
        <p:spPr>
          <a:xfrm>
            <a:off x="6474728" y="3269185"/>
            <a:ext cx="146221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SG" sz="1600" dirty="0">
                <a:latin typeface="Consolas" panose="020B0609020204030204" pitchFamily="49" charset="0"/>
              </a:rPr>
              <a:t>while True</a:t>
            </a:r>
            <a:r>
              <a:rPr lang="en-SG" sz="1801" dirty="0"/>
              <a:t>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A02010-D4D3-4BA8-9E78-1237AB061A7B}"/>
              </a:ext>
            </a:extLst>
          </p:cNvPr>
          <p:cNvSpPr txBox="1"/>
          <p:nvPr/>
        </p:nvSpPr>
        <p:spPr>
          <a:xfrm>
            <a:off x="4902297" y="404465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92" name="Elbow Connector 56">
            <a:extLst>
              <a:ext uri="{FF2B5EF4-FFF2-40B4-BE49-F238E27FC236}">
                <a16:creationId xmlns:a16="http://schemas.microsoft.com/office/drawing/2014/main" id="{C21C83E6-80EA-4184-B765-90C29BEF584F}"/>
              </a:ext>
            </a:extLst>
          </p:cNvPr>
          <p:cNvCxnSpPr>
            <a:cxnSpLocks/>
            <a:stCxn id="107" idx="2"/>
            <a:endCxn id="135" idx="1"/>
          </p:cNvCxnSpPr>
          <p:nvPr/>
        </p:nvCxnSpPr>
        <p:spPr>
          <a:xfrm rot="16200000" flipH="1">
            <a:off x="5805792" y="1135980"/>
            <a:ext cx="264999" cy="2552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6134A4BE-837B-4B03-9805-37C82BFE13C4}"/>
              </a:ext>
            </a:extLst>
          </p:cNvPr>
          <p:cNvSpPr/>
          <p:nvPr/>
        </p:nvSpPr>
        <p:spPr>
          <a:xfrm>
            <a:off x="4421531" y="1799093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12" name="Elbow Connector 56">
            <a:extLst>
              <a:ext uri="{FF2B5EF4-FFF2-40B4-BE49-F238E27FC236}">
                <a16:creationId xmlns:a16="http://schemas.microsoft.com/office/drawing/2014/main" id="{8444D29A-8417-417E-AECD-D8BC6D458D3C}"/>
              </a:ext>
            </a:extLst>
          </p:cNvPr>
          <p:cNvCxnSpPr>
            <a:cxnSpLocks/>
            <a:stCxn id="107" idx="0"/>
            <a:endCxn id="158" idx="1"/>
          </p:cNvCxnSpPr>
          <p:nvPr/>
        </p:nvCxnSpPr>
        <p:spPr>
          <a:xfrm rot="5400000" flipH="1" flipV="1">
            <a:off x="4387172" y="1233661"/>
            <a:ext cx="840175" cy="29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AEB5066-196E-4792-90AD-2F04281A54EA}"/>
              </a:ext>
            </a:extLst>
          </p:cNvPr>
          <p:cNvSpPr txBox="1"/>
          <p:nvPr/>
        </p:nvSpPr>
        <p:spPr>
          <a:xfrm>
            <a:off x="4349281" y="2558509"/>
            <a:ext cx="296767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SG" sz="1600" dirty="0">
                <a:latin typeface="Consolas" panose="020B0609020204030204" pitchFamily="49" charset="0"/>
              </a:rPr>
              <a:t>User completes activity</a:t>
            </a:r>
            <a:r>
              <a:rPr lang="en-SG" sz="1801" dirty="0"/>
              <a:t>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9DF220-3944-4EE3-928C-E743C8B32CD8}"/>
              </a:ext>
            </a:extLst>
          </p:cNvPr>
          <p:cNvSpPr txBox="1"/>
          <p:nvPr/>
        </p:nvSpPr>
        <p:spPr>
          <a:xfrm>
            <a:off x="4004690" y="142936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132" name="Elbow Connector 56">
            <a:extLst>
              <a:ext uri="{FF2B5EF4-FFF2-40B4-BE49-F238E27FC236}">
                <a16:creationId xmlns:a16="http://schemas.microsoft.com/office/drawing/2014/main" id="{32B6545D-E5AC-4927-9D8B-D9A998416855}"/>
              </a:ext>
            </a:extLst>
          </p:cNvPr>
          <p:cNvCxnSpPr>
            <a:cxnSpLocks/>
            <a:stCxn id="158" idx="3"/>
            <a:endCxn id="107" idx="3"/>
          </p:cNvCxnSpPr>
          <p:nvPr/>
        </p:nvCxnSpPr>
        <p:spPr>
          <a:xfrm flipH="1">
            <a:off x="4902297" y="958918"/>
            <a:ext cx="1967721" cy="1080558"/>
          </a:xfrm>
          <a:prstGeom prst="bentConnector3">
            <a:avLst>
              <a:gd name="adj1" fmla="val -116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4AFD740-E8E9-4D1D-8C14-E454A75BF7C4}"/>
              </a:ext>
            </a:extLst>
          </p:cNvPr>
          <p:cNvSpPr/>
          <p:nvPr/>
        </p:nvSpPr>
        <p:spPr>
          <a:xfrm>
            <a:off x="7214669" y="2237150"/>
            <a:ext cx="1917414" cy="615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Make happy sound and action</a:t>
            </a:r>
          </a:p>
        </p:txBody>
      </p:sp>
      <p:cxnSp>
        <p:nvCxnSpPr>
          <p:cNvPr id="153" name="Elbow Connector 56">
            <a:extLst>
              <a:ext uri="{FF2B5EF4-FFF2-40B4-BE49-F238E27FC236}">
                <a16:creationId xmlns:a16="http://schemas.microsoft.com/office/drawing/2014/main" id="{AB72818B-A916-4E43-945D-0968ECF0E024}"/>
              </a:ext>
            </a:extLst>
          </p:cNvPr>
          <p:cNvCxnSpPr>
            <a:cxnSpLocks/>
            <a:stCxn id="135" idx="3"/>
            <a:endCxn id="26" idx="0"/>
          </p:cNvCxnSpPr>
          <p:nvPr/>
        </p:nvCxnSpPr>
        <p:spPr>
          <a:xfrm>
            <a:off x="9132083" y="2544858"/>
            <a:ext cx="1126011" cy="530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CD9D8A3-045B-4A73-BE73-A576C9C10EE1}"/>
              </a:ext>
            </a:extLst>
          </p:cNvPr>
          <p:cNvSpPr/>
          <p:nvPr/>
        </p:nvSpPr>
        <p:spPr>
          <a:xfrm>
            <a:off x="4952604" y="651210"/>
            <a:ext cx="1917414" cy="6154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Make unhappy sound and action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Yong He Tan</cp:lastModifiedBy>
  <cp:revision>10</cp:revision>
  <dcterms:created xsi:type="dcterms:W3CDTF">2017-07-28T00:49:09Z</dcterms:created>
  <dcterms:modified xsi:type="dcterms:W3CDTF">2018-12-23T18:28:43Z</dcterms:modified>
</cp:coreProperties>
</file>