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2768E-289D-4E3B-94F0-FFEFFC4F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1FE732-8F2C-484F-B720-6F248FC3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A432F-77D2-4BF3-9DBA-6BEB357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9445-483A-4E33-B232-CB521FD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932FB-41C0-4035-9C6C-9B9BBCB1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52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AA5C-5076-4FBF-9674-C01BBF67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593958-0806-40F4-B45D-814E3BDD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9F3B7C-12F0-4B0E-A0AF-9B7E5BE2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AE41C-9463-4DC5-9A58-44569C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66659-54DF-4278-B175-EDA8FED7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07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FF09EE-419B-48AB-8C16-061F3C97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C11FA4-6E58-458A-B176-C57171A7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C52EC-389C-47BC-B790-C9465097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F186E-380C-429A-8245-B23B87F3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F08F3-0AE7-40EB-8B27-3EFCBAE6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4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D3D49-F822-4C81-9889-5A1BD050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45D5D-FD62-4077-894F-A740B4F3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ACE3A-1382-4D61-9023-EA879BA6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5799A5-7AA4-4FA4-9A5F-115E38A0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06676-A18A-4889-B054-318AA2FF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01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F69C7-C331-47DA-8BDA-5D70273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D76EB-0F80-46D4-8079-AE151601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7CDA2-53DB-44F0-A037-6A2DE27D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7C4F9-22D6-46AE-AA72-A4C51C2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975AF4-E7CF-4105-9A4C-E7F6385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7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FE60-701C-4F1B-8057-33B8FD31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E6891-4C4A-4360-A881-E46E87F6E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964D9-3854-474A-A440-20811888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50CFE9-E1E6-45F4-A724-55F4DE93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009E13-ACB2-4407-AABE-C30B6835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1E3960-666B-4236-89E6-A45EDAA7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90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57671-B1BA-4E20-BC69-0DAEC42D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E8891-2463-41E9-A698-508F9146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23E57-6BCA-4DA3-937A-5F429E86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9BF7B-A3D8-4D53-8854-956CE959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0B5B6F-D867-4FE6-82ED-265D89BB1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7DBA8-C08F-49F5-A4A2-DA9BDB1F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BBADBF-59B1-4437-9E8E-4E7F0FE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A658A1-439B-483A-8C13-F516F4CE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624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51000-100D-4846-961C-A048F68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5D48BA-C2C3-498D-BD49-843C0B0F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0DB59-45EC-4BA7-8B83-3B0A51EE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730828-A0E1-4F16-869C-38098155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313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584FBF-51BD-4210-97C1-C14D445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CA7A21-D650-4B1F-9AD9-EFF55CE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16E2E-D25F-4B96-9EEC-EA30347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06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E251A-B75E-41D1-8974-661989C1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7B11D-3D6D-4555-91D7-D3E13AA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6AE16-B29A-4A30-90EA-58B0DC05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3F9192-C74A-453B-AAE3-C75F49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C9B28-36F5-4EE7-BCE1-D73DB483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24DAD-6A25-4B2A-8C0A-6A421895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9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0F56E-CA8D-46F9-B1B3-6E500B99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8D8313-E661-4E1C-AFCF-C1C822446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C3A452-75C6-4EEF-8789-6653DB06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519CD6-142E-49B5-B57F-32B8BE69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C28C3-5E2A-4215-AFE7-FCBF8C17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18C8A-3FA8-4542-96BD-2A31B449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32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93FDBD-5172-47E7-A794-8AB92848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DB730E-185A-4C4F-A794-A8D41752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260F2-9327-4080-AF66-4F810EDD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56BC-FB38-43B8-80D2-893C4D59D845}" type="datetimeFigureOut">
              <a:rPr lang="zh-HK" altLang="en-US" smtClean="0"/>
              <a:t>23/10/2020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4F2576-EF7C-457C-8155-59F04C171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D6DC-7C2B-4B2E-8ED1-9685F637A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A6AC-90CE-423E-B7A3-299D78F161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04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114E709-5C23-4C11-B05A-66A628610CFF}"/>
              </a:ext>
            </a:extLst>
          </p:cNvPr>
          <p:cNvSpPr/>
          <p:nvPr/>
        </p:nvSpPr>
        <p:spPr>
          <a:xfrm>
            <a:off x="692458" y="523781"/>
            <a:ext cx="2823099" cy="26623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958FF6-D6F6-4433-BCF4-8B3E63BC2FDE}"/>
              </a:ext>
            </a:extLst>
          </p:cNvPr>
          <p:cNvSpPr/>
          <p:nvPr/>
        </p:nvSpPr>
        <p:spPr>
          <a:xfrm>
            <a:off x="887767" y="834500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Thingsboard</a:t>
            </a:r>
            <a:r>
              <a:rPr lang="en-US" altLang="zh-CN" dirty="0"/>
              <a:t> Tenant 1</a:t>
            </a:r>
            <a:endParaRPr lang="zh-HK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8BFB02F-B61C-4618-B5A7-A86C27A9578B}"/>
              </a:ext>
            </a:extLst>
          </p:cNvPr>
          <p:cNvSpPr/>
          <p:nvPr/>
        </p:nvSpPr>
        <p:spPr>
          <a:xfrm>
            <a:off x="905521" y="1778492"/>
            <a:ext cx="239697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Thingsboard</a:t>
            </a:r>
            <a:r>
              <a:rPr lang="en-US" altLang="zh-CN" dirty="0"/>
              <a:t> Tenant 2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EC5045-C03D-43E1-B4C1-6365E1D69A40}"/>
              </a:ext>
            </a:extLst>
          </p:cNvPr>
          <p:cNvSpPr txBox="1"/>
          <p:nvPr/>
        </p:nvSpPr>
        <p:spPr>
          <a:xfrm>
            <a:off x="1417607" y="2887332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UAT Site VM</a:t>
            </a:r>
            <a:endParaRPr lang="zh-HK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DB2ED9-F6E2-4E32-9757-6CCD1A6FBEDA}"/>
              </a:ext>
            </a:extLst>
          </p:cNvPr>
          <p:cNvSpPr/>
          <p:nvPr/>
        </p:nvSpPr>
        <p:spPr>
          <a:xfrm>
            <a:off x="4702204" y="523781"/>
            <a:ext cx="2823099" cy="29296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A98F6E-C049-4E8E-B1BB-6ACCC652A31D}"/>
              </a:ext>
            </a:extLst>
          </p:cNvPr>
          <p:cNvSpPr txBox="1"/>
          <p:nvPr/>
        </p:nvSpPr>
        <p:spPr>
          <a:xfrm>
            <a:off x="5427355" y="3151234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UAT Site VM</a:t>
            </a:r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416316F-0E34-49D8-A74D-255CEFDCB067}"/>
              </a:ext>
            </a:extLst>
          </p:cNvPr>
          <p:cNvSpPr/>
          <p:nvPr/>
        </p:nvSpPr>
        <p:spPr>
          <a:xfrm>
            <a:off x="4864962" y="669523"/>
            <a:ext cx="2539014" cy="23885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09D7FD-C603-491E-AE8E-172FC27C8617}"/>
              </a:ext>
            </a:extLst>
          </p:cNvPr>
          <p:cNvSpPr txBox="1"/>
          <p:nvPr/>
        </p:nvSpPr>
        <p:spPr>
          <a:xfrm>
            <a:off x="5525032" y="2722613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Zookeeper</a:t>
            </a:r>
            <a:endParaRPr lang="zh-HK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221B52C-1A1A-475B-8383-A64A822C55D5}"/>
              </a:ext>
            </a:extLst>
          </p:cNvPr>
          <p:cNvSpPr/>
          <p:nvPr/>
        </p:nvSpPr>
        <p:spPr>
          <a:xfrm>
            <a:off x="4986289" y="781318"/>
            <a:ext cx="2320032" cy="190997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425D59-6510-41A6-B7C8-224FE4A60218}"/>
              </a:ext>
            </a:extLst>
          </p:cNvPr>
          <p:cNvSpPr txBox="1"/>
          <p:nvPr/>
        </p:nvSpPr>
        <p:spPr>
          <a:xfrm>
            <a:off x="5451397" y="2371994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Broker id = 0</a:t>
            </a:r>
            <a:endParaRPr lang="zh-HK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7B49D83-0024-4427-B8AE-CDC2FDC7D2EB}"/>
              </a:ext>
            </a:extLst>
          </p:cNvPr>
          <p:cNvSpPr/>
          <p:nvPr/>
        </p:nvSpPr>
        <p:spPr>
          <a:xfrm>
            <a:off x="5128333" y="1128941"/>
            <a:ext cx="2053702" cy="11792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</a:p>
          <a:p>
            <a:pPr algn="ctr"/>
            <a:r>
              <a:rPr lang="en-US" altLang="zh-HK" dirty="0"/>
              <a:t>“</a:t>
            </a:r>
            <a:r>
              <a:rPr lang="en-US" altLang="zh-HK" dirty="0" err="1"/>
              <a:t>Thingsboard</a:t>
            </a:r>
            <a:r>
              <a:rPr lang="en-US" altLang="zh-HK" dirty="0"/>
              <a:t>”</a:t>
            </a:r>
            <a:endParaRPr lang="zh-HK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7AA56F3-77E6-4E3C-9D33-CD095D95704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3284738" y="1154096"/>
            <a:ext cx="1843595" cy="56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D3437D0-DE0A-4D59-BB93-45155166DF37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3302492" y="1718567"/>
            <a:ext cx="1825841" cy="379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1AAA5FE-54F2-4AA6-8FED-FF86F2DD1809}"/>
              </a:ext>
            </a:extLst>
          </p:cNvPr>
          <p:cNvSpPr txBox="1"/>
          <p:nvPr/>
        </p:nvSpPr>
        <p:spPr>
          <a:xfrm>
            <a:off x="0" y="20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/>
              <a:t>20201022 Milestone Architecture</a:t>
            </a:r>
            <a:endParaRPr lang="zh-HK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A968B5-5B27-4936-8C4C-AC6CB40AAD41}"/>
              </a:ext>
            </a:extLst>
          </p:cNvPr>
          <p:cNvSpPr/>
          <p:nvPr/>
        </p:nvSpPr>
        <p:spPr>
          <a:xfrm>
            <a:off x="9017061" y="4664637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Message 1</a:t>
            </a:r>
          </a:p>
          <a:p>
            <a:pPr algn="ctr"/>
            <a:r>
              <a:rPr lang="en-US" altLang="zh-HK" sz="1400" dirty="0"/>
              <a:t>Offset 1</a:t>
            </a:r>
            <a:endParaRPr lang="zh-HK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C54BB8-796E-415F-9059-467DCF2A3D40}"/>
              </a:ext>
            </a:extLst>
          </p:cNvPr>
          <p:cNvSpPr/>
          <p:nvPr/>
        </p:nvSpPr>
        <p:spPr>
          <a:xfrm>
            <a:off x="9017060" y="3912352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Message 2</a:t>
            </a:r>
          </a:p>
          <a:p>
            <a:pPr algn="ctr"/>
            <a:r>
              <a:rPr lang="en-US" altLang="zh-HK" sz="1400" dirty="0"/>
              <a:t>Offset 2</a:t>
            </a:r>
            <a:endParaRPr lang="zh-HK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968B5-5B27-4936-8C4C-AC6CB40AAD41}"/>
              </a:ext>
            </a:extLst>
          </p:cNvPr>
          <p:cNvSpPr/>
          <p:nvPr/>
        </p:nvSpPr>
        <p:spPr>
          <a:xfrm>
            <a:off x="9017059" y="3144725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/>
              <a:t>Message 3</a:t>
            </a:r>
          </a:p>
          <a:p>
            <a:pPr algn="ctr"/>
            <a:r>
              <a:rPr lang="en-US" altLang="zh-HK" sz="1400" dirty="0"/>
              <a:t>Offset 3</a:t>
            </a:r>
            <a:endParaRPr lang="zh-HK" altLang="en-US" sz="1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EA521815-D5BD-41D5-947F-4AC4E6A74846}"/>
              </a:ext>
            </a:extLst>
          </p:cNvPr>
          <p:cNvSpPr/>
          <p:nvPr/>
        </p:nvSpPr>
        <p:spPr>
          <a:xfrm>
            <a:off x="8547718" y="531766"/>
            <a:ext cx="3158953" cy="50804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EFD8F97-D99A-48AB-8CBD-BEF917DAAAF5}"/>
              </a:ext>
            </a:extLst>
          </p:cNvPr>
          <p:cNvCxnSpPr>
            <a:cxnSpLocks/>
          </p:cNvCxnSpPr>
          <p:nvPr/>
        </p:nvCxnSpPr>
        <p:spPr>
          <a:xfrm flipV="1">
            <a:off x="7306321" y="669523"/>
            <a:ext cx="1405629" cy="17155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E61119-E7C1-4373-915A-1D433A55677C}"/>
              </a:ext>
            </a:extLst>
          </p:cNvPr>
          <p:cNvCxnSpPr>
            <a:cxnSpLocks/>
          </p:cNvCxnSpPr>
          <p:nvPr/>
        </p:nvCxnSpPr>
        <p:spPr>
          <a:xfrm>
            <a:off x="7243618" y="3018948"/>
            <a:ext cx="1299510" cy="164051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1B4985E-9679-4243-8538-0EB627C23AE5}"/>
              </a:ext>
            </a:extLst>
          </p:cNvPr>
          <p:cNvSpPr txBox="1"/>
          <p:nvPr/>
        </p:nvSpPr>
        <p:spPr>
          <a:xfrm>
            <a:off x="7479554" y="1790210"/>
            <a:ext cx="12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First in first out</a:t>
            </a:r>
            <a:endParaRPr lang="zh-HK" altLang="en-US" sz="1400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5CFA188-A346-426D-A7E2-14B981007B99}"/>
              </a:ext>
            </a:extLst>
          </p:cNvPr>
          <p:cNvSpPr/>
          <p:nvPr/>
        </p:nvSpPr>
        <p:spPr>
          <a:xfrm>
            <a:off x="10253709" y="781318"/>
            <a:ext cx="1267874" cy="45776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6AA91FB9-24FB-482D-B0F9-5AD66C623CCD}"/>
              </a:ext>
            </a:extLst>
          </p:cNvPr>
          <p:cNvSpPr/>
          <p:nvPr/>
        </p:nvSpPr>
        <p:spPr>
          <a:xfrm>
            <a:off x="8691916" y="793070"/>
            <a:ext cx="1444228" cy="45925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DF04CC7-876D-4C9A-83A0-1BF8FA3D8EA4}"/>
              </a:ext>
            </a:extLst>
          </p:cNvPr>
          <p:cNvSpPr txBox="1"/>
          <p:nvPr/>
        </p:nvSpPr>
        <p:spPr>
          <a:xfrm>
            <a:off x="10320471" y="834500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Zookeeper</a:t>
            </a:r>
            <a:endParaRPr lang="zh-HK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FFB80FF-356C-447F-999D-DD252E08614E}"/>
              </a:ext>
            </a:extLst>
          </p:cNvPr>
          <p:cNvSpPr txBox="1"/>
          <p:nvPr/>
        </p:nvSpPr>
        <p:spPr>
          <a:xfrm>
            <a:off x="9004743" y="834500"/>
            <a:ext cx="104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Message Queue</a:t>
            </a:r>
            <a:endParaRPr lang="zh-HK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D3F605-E8AF-4216-899C-C23A9440AB4D}"/>
              </a:ext>
            </a:extLst>
          </p:cNvPr>
          <p:cNvSpPr/>
          <p:nvPr/>
        </p:nvSpPr>
        <p:spPr>
          <a:xfrm>
            <a:off x="9017059" y="2392440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/>
              <a:t>Message 4</a:t>
            </a:r>
          </a:p>
          <a:p>
            <a:pPr algn="ctr"/>
            <a:r>
              <a:rPr lang="en-US" altLang="zh-HK" sz="1400" dirty="0"/>
              <a:t>Offset 4</a:t>
            </a:r>
            <a:endParaRPr lang="zh-HK" altLang="en-US" sz="1400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BE16E2D-BAF8-4DFE-A69F-646B1D09C6B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82035" y="1718567"/>
            <a:ext cx="1679207" cy="29460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76AE15A7-3192-417A-BCEE-A189F38D4787}"/>
              </a:ext>
            </a:extLst>
          </p:cNvPr>
          <p:cNvSpPr/>
          <p:nvPr/>
        </p:nvSpPr>
        <p:spPr>
          <a:xfrm>
            <a:off x="10337568" y="1480831"/>
            <a:ext cx="1143243" cy="9628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Mark the “total offset” is 5</a:t>
            </a:r>
            <a:endParaRPr lang="zh-HK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6F1B55-38FD-4E5A-96D0-4DD1437DA93F}"/>
              </a:ext>
            </a:extLst>
          </p:cNvPr>
          <p:cNvSpPr/>
          <p:nvPr/>
        </p:nvSpPr>
        <p:spPr>
          <a:xfrm>
            <a:off x="9017059" y="1600970"/>
            <a:ext cx="970297" cy="525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/>
              <a:t>Message 5</a:t>
            </a:r>
          </a:p>
          <a:p>
            <a:pPr algn="ctr"/>
            <a:r>
              <a:rPr lang="en-US" altLang="zh-HK" sz="1400" dirty="0"/>
              <a:t>Offset 5</a:t>
            </a:r>
            <a:endParaRPr lang="zh-HK" altLang="en-US" sz="1400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0C4B7DDD-315F-4642-B32C-26399C24B753}"/>
              </a:ext>
            </a:extLst>
          </p:cNvPr>
          <p:cNvSpPr/>
          <p:nvPr/>
        </p:nvSpPr>
        <p:spPr>
          <a:xfrm>
            <a:off x="10312502" y="4124320"/>
            <a:ext cx="1143243" cy="9628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Mark the “current offset” is 1</a:t>
            </a:r>
            <a:endParaRPr lang="zh-HK" altLang="en-US" sz="1400" dirty="0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E5129B64-10F9-4D4A-9924-489EE5A5DF43}"/>
              </a:ext>
            </a:extLst>
          </p:cNvPr>
          <p:cNvSpPr/>
          <p:nvPr/>
        </p:nvSpPr>
        <p:spPr>
          <a:xfrm>
            <a:off x="1541358" y="3579856"/>
            <a:ext cx="6188815" cy="32747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0DA5393-2016-4B27-B330-9A0A5F517B1A}"/>
              </a:ext>
            </a:extLst>
          </p:cNvPr>
          <p:cNvSpPr txBox="1"/>
          <p:nvPr/>
        </p:nvSpPr>
        <p:spPr>
          <a:xfrm>
            <a:off x="1813743" y="3955017"/>
            <a:ext cx="278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Python program as Kafka Consumer</a:t>
            </a:r>
            <a:endParaRPr lang="zh-HK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F8B68BF-EA8C-437D-B5CD-7157C4A40012}"/>
              </a:ext>
            </a:extLst>
          </p:cNvPr>
          <p:cNvSpPr/>
          <p:nvPr/>
        </p:nvSpPr>
        <p:spPr>
          <a:xfrm>
            <a:off x="5878234" y="5223716"/>
            <a:ext cx="1647069" cy="110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Polling 1 message from Kafka topic based on the offset record in Zookeeper</a:t>
            </a:r>
            <a:endParaRPr lang="zh-HK" altLang="en-US" sz="1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CC75F88-3AF7-4D16-B811-227CAA8C4DDC}"/>
              </a:ext>
            </a:extLst>
          </p:cNvPr>
          <p:cNvSpPr/>
          <p:nvPr/>
        </p:nvSpPr>
        <p:spPr>
          <a:xfrm>
            <a:off x="3891148" y="5090303"/>
            <a:ext cx="1580225" cy="137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Assemble the SMS request following the SMS gateway format (2 recipients per request)</a:t>
            </a:r>
            <a:endParaRPr lang="zh-HK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6EF3C4-C084-4567-BAD7-A46F626397E1}"/>
              </a:ext>
            </a:extLst>
          </p:cNvPr>
          <p:cNvSpPr/>
          <p:nvPr/>
        </p:nvSpPr>
        <p:spPr>
          <a:xfrm>
            <a:off x="1863168" y="5457547"/>
            <a:ext cx="1580225" cy="63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Send simulated SMS request via HTTPS</a:t>
            </a:r>
            <a:endParaRPr lang="zh-HK" altLang="en-US" sz="1400" dirty="0"/>
          </a:p>
        </p:txBody>
      </p:sp>
      <p:sp>
        <p:nvSpPr>
          <p:cNvPr id="75" name="流程圖: 延遲 74">
            <a:extLst>
              <a:ext uri="{FF2B5EF4-FFF2-40B4-BE49-F238E27FC236}">
                <a16:creationId xmlns:a16="http://schemas.microsoft.com/office/drawing/2014/main" id="{241ED2F8-44FF-4281-8961-E9B4E6EAF371}"/>
              </a:ext>
            </a:extLst>
          </p:cNvPr>
          <p:cNvSpPr/>
          <p:nvPr/>
        </p:nvSpPr>
        <p:spPr>
          <a:xfrm>
            <a:off x="4251860" y="4297578"/>
            <a:ext cx="949911" cy="66878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Delay 2s</a:t>
            </a:r>
            <a:endParaRPr lang="zh-HK" altLang="en-US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6D067192-4249-4299-92C7-91FF23357735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8844190" y="4040084"/>
            <a:ext cx="724570" cy="336234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971D87F6-FF72-4972-B88E-3F7BC9CC6E09}"/>
              </a:ext>
            </a:extLst>
          </p:cNvPr>
          <p:cNvCxnSpPr>
            <a:cxnSpLocks/>
            <a:stCxn id="52" idx="2"/>
            <a:endCxn id="66" idx="3"/>
          </p:cNvCxnSpPr>
          <p:nvPr/>
        </p:nvCxnSpPr>
        <p:spPr>
          <a:xfrm rot="5400000">
            <a:off x="8275587" y="4635319"/>
            <a:ext cx="388161" cy="188872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A162CBA-4A0B-4D3D-87C0-878F9037E5D1}"/>
              </a:ext>
            </a:extLst>
          </p:cNvPr>
          <p:cNvSpPr txBox="1"/>
          <p:nvPr/>
        </p:nvSpPr>
        <p:spPr>
          <a:xfrm>
            <a:off x="9109709" y="6152674"/>
            <a:ext cx="2287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Provide current offset record</a:t>
            </a:r>
            <a:endParaRPr lang="zh-HK" altLang="en-US" sz="1400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C259DBC-D43D-4EEE-AE4F-05D5F6619D14}"/>
              </a:ext>
            </a:extLst>
          </p:cNvPr>
          <p:cNvCxnSpPr>
            <a:stCxn id="66" idx="1"/>
            <a:endCxn id="69" idx="3"/>
          </p:cNvCxnSpPr>
          <p:nvPr/>
        </p:nvCxnSpPr>
        <p:spPr>
          <a:xfrm flipH="1">
            <a:off x="5471373" y="5773763"/>
            <a:ext cx="406861" cy="1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0786DC5-A2FF-4D62-B20F-EF0DE35FFE7C}"/>
              </a:ext>
            </a:extLst>
          </p:cNvPr>
          <p:cNvCxnSpPr>
            <a:stCxn id="69" idx="1"/>
            <a:endCxn id="73" idx="3"/>
          </p:cNvCxnSpPr>
          <p:nvPr/>
        </p:nvCxnSpPr>
        <p:spPr>
          <a:xfrm flipH="1" flipV="1">
            <a:off x="3443393" y="5773762"/>
            <a:ext cx="447755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67488DC5-57F8-47CB-BEF3-400D34CCD82F}"/>
              </a:ext>
            </a:extLst>
          </p:cNvPr>
          <p:cNvCxnSpPr>
            <a:stCxn id="73" idx="0"/>
            <a:endCxn id="75" idx="1"/>
          </p:cNvCxnSpPr>
          <p:nvPr/>
        </p:nvCxnSpPr>
        <p:spPr>
          <a:xfrm rot="5400000" flipH="1" flipV="1">
            <a:off x="3039782" y="4245470"/>
            <a:ext cx="825576" cy="159857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00711346-50A2-4D7D-A67C-B62415C63D59}"/>
              </a:ext>
            </a:extLst>
          </p:cNvPr>
          <p:cNvCxnSpPr>
            <a:stCxn id="75" idx="3"/>
            <a:endCxn id="66" idx="0"/>
          </p:cNvCxnSpPr>
          <p:nvPr/>
        </p:nvCxnSpPr>
        <p:spPr>
          <a:xfrm>
            <a:off x="5201771" y="4631971"/>
            <a:ext cx="1499998" cy="5917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C2703BFD-2D40-4A09-AC8E-67F0B58910BD}"/>
              </a:ext>
            </a:extLst>
          </p:cNvPr>
          <p:cNvSpPr/>
          <p:nvPr/>
        </p:nvSpPr>
        <p:spPr>
          <a:xfrm rot="10800000">
            <a:off x="122787" y="5461310"/>
            <a:ext cx="1274373" cy="622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50BF45D-EB8F-455C-9DF6-1E18B310C2E4}"/>
              </a:ext>
            </a:extLst>
          </p:cNvPr>
          <p:cNvSpPr txBox="1"/>
          <p:nvPr/>
        </p:nvSpPr>
        <p:spPr>
          <a:xfrm>
            <a:off x="113887" y="4946438"/>
            <a:ext cx="151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/>
              <a:t>Save as telemetry in UAT Site</a:t>
            </a:r>
            <a:endParaRPr lang="zh-HK" altLang="en-US" sz="14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137A0E11-5FE8-4E60-A641-F86548619E44}"/>
              </a:ext>
            </a:extLst>
          </p:cNvPr>
          <p:cNvCxnSpPr>
            <a:stCxn id="73" idx="1"/>
            <a:endCxn id="90" idx="1"/>
          </p:cNvCxnSpPr>
          <p:nvPr/>
        </p:nvCxnSpPr>
        <p:spPr>
          <a:xfrm flipH="1" flipV="1">
            <a:off x="1397160" y="5772425"/>
            <a:ext cx="466008" cy="1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7941DD8-4F39-44FF-BCC5-521FAE7A38A4}"/>
              </a:ext>
            </a:extLst>
          </p:cNvPr>
          <p:cNvSpPr txBox="1"/>
          <p:nvPr/>
        </p:nvSpPr>
        <p:spPr>
          <a:xfrm>
            <a:off x="7853851" y="5492618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Message</a:t>
            </a:r>
            <a:endParaRPr lang="zh-HK" altLang="en-US" sz="1400" dirty="0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190D092B-F805-4204-AE63-594E3845538A}"/>
              </a:ext>
            </a:extLst>
          </p:cNvPr>
          <p:cNvSpPr/>
          <p:nvPr/>
        </p:nvSpPr>
        <p:spPr>
          <a:xfrm>
            <a:off x="1632348" y="3936416"/>
            <a:ext cx="6003746" cy="278869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BFA0AF4-9B08-407A-8830-254CA169CAB5}"/>
              </a:ext>
            </a:extLst>
          </p:cNvPr>
          <p:cNvSpPr txBox="1"/>
          <p:nvPr/>
        </p:nvSpPr>
        <p:spPr>
          <a:xfrm>
            <a:off x="1792910" y="3595795"/>
            <a:ext cx="2717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/>
              <a:t>PM2 process manager / supervisor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20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8762057-D9F5-485D-9E89-1E290DB1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" y="521718"/>
            <a:ext cx="12093988" cy="58145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E0D2E76-FD0D-4C58-8C91-8C545B123E1B}"/>
              </a:ext>
            </a:extLst>
          </p:cNvPr>
          <p:cNvSpPr txBox="1"/>
          <p:nvPr/>
        </p:nvSpPr>
        <p:spPr>
          <a:xfrm>
            <a:off x="0" y="209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/>
              <a:t>20201022 Milestone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3297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126</Words>
  <Application>Microsoft Office PowerPoint</Application>
  <PresentationFormat>寬螢幕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Tan, Yongnan</dc:creator>
  <cp:lastModifiedBy>Tan, Yongnan</cp:lastModifiedBy>
  <cp:revision>20</cp:revision>
  <dcterms:created xsi:type="dcterms:W3CDTF">2020-10-15T03:15:35Z</dcterms:created>
  <dcterms:modified xsi:type="dcterms:W3CDTF">2020-10-23T09:37:55Z</dcterms:modified>
</cp:coreProperties>
</file>