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3"/>
  </p:notesMasterIdLst>
  <p:handoutMasterIdLst>
    <p:handoutMasterId r:id="rId74"/>
  </p:handoutMasterIdLst>
  <p:sldIdLst>
    <p:sldId id="394" r:id="rId3"/>
    <p:sldId id="395" r:id="rId4"/>
    <p:sldId id="430" r:id="rId5"/>
    <p:sldId id="486" r:id="rId6"/>
    <p:sldId id="487" r:id="rId7"/>
    <p:sldId id="488" r:id="rId8"/>
    <p:sldId id="472" r:id="rId9"/>
    <p:sldId id="473" r:id="rId10"/>
    <p:sldId id="476" r:id="rId11"/>
    <p:sldId id="475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507" r:id="rId22"/>
    <p:sldId id="508" r:id="rId23"/>
    <p:sldId id="509" r:id="rId24"/>
    <p:sldId id="510" r:id="rId25"/>
    <p:sldId id="511" r:id="rId26"/>
    <p:sldId id="512" r:id="rId27"/>
    <p:sldId id="513" r:id="rId28"/>
    <p:sldId id="514" r:id="rId29"/>
    <p:sldId id="515" r:id="rId30"/>
    <p:sldId id="516" r:id="rId31"/>
    <p:sldId id="518" r:id="rId32"/>
    <p:sldId id="519" r:id="rId33"/>
    <p:sldId id="552" r:id="rId34"/>
    <p:sldId id="520" r:id="rId35"/>
    <p:sldId id="494" r:id="rId36"/>
    <p:sldId id="521" r:id="rId37"/>
    <p:sldId id="489" r:id="rId38"/>
    <p:sldId id="490" r:id="rId39"/>
    <p:sldId id="523" r:id="rId40"/>
    <p:sldId id="525" r:id="rId41"/>
    <p:sldId id="526" r:id="rId42"/>
    <p:sldId id="527" r:id="rId43"/>
    <p:sldId id="528" r:id="rId44"/>
    <p:sldId id="532" r:id="rId45"/>
    <p:sldId id="533" r:id="rId46"/>
    <p:sldId id="534" r:id="rId47"/>
    <p:sldId id="535" r:id="rId48"/>
    <p:sldId id="536" r:id="rId49"/>
    <p:sldId id="537" r:id="rId50"/>
    <p:sldId id="538" r:id="rId51"/>
    <p:sldId id="539" r:id="rId52"/>
    <p:sldId id="540" r:id="rId53"/>
    <p:sldId id="541" r:id="rId54"/>
    <p:sldId id="542" r:id="rId55"/>
    <p:sldId id="543" r:id="rId56"/>
    <p:sldId id="544" r:id="rId57"/>
    <p:sldId id="545" r:id="rId58"/>
    <p:sldId id="546" r:id="rId59"/>
    <p:sldId id="547" r:id="rId60"/>
    <p:sldId id="548" r:id="rId61"/>
    <p:sldId id="549" r:id="rId62"/>
    <p:sldId id="550" r:id="rId63"/>
    <p:sldId id="551" r:id="rId64"/>
    <p:sldId id="466" r:id="rId65"/>
    <p:sldId id="529" r:id="rId66"/>
    <p:sldId id="531" r:id="rId67"/>
    <p:sldId id="522" r:id="rId68"/>
    <p:sldId id="436" r:id="rId69"/>
    <p:sldId id="435" r:id="rId70"/>
    <p:sldId id="421" r:id="rId71"/>
    <p:sldId id="437" r:id="rId7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99693E00-1F91-4E2D-9036-0A5E8B9E8DBC}">
          <p14:sldIdLst>
            <p14:sldId id="394"/>
            <p14:sldId id="395"/>
            <p14:sldId id="430"/>
          </p14:sldIdLst>
        </p14:section>
        <p14:section name="Balanced BSTs" id="{AF52AB5D-9372-4213-B578-58D3FD968BE2}">
          <p14:sldIdLst>
            <p14:sldId id="486"/>
            <p14:sldId id="487"/>
            <p14:sldId id="488"/>
          </p14:sldIdLst>
        </p14:section>
        <p14:section name="B-Trees (2-3 Trees)" id="{B8F74699-7410-4D37-8167-95438420507A}">
          <p14:sldIdLst>
            <p14:sldId id="472"/>
            <p14:sldId id="473"/>
            <p14:sldId id="476"/>
            <p14:sldId id="475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8"/>
            <p14:sldId id="519"/>
            <p14:sldId id="552"/>
          </p14:sldIdLst>
        </p14:section>
        <p14:section name="Red-Black Tree Rotations" id="{ECD6BA2E-8BC4-43FC-9C4F-3F51A48D7E66}">
          <p14:sldIdLst>
            <p14:sldId id="520"/>
            <p14:sldId id="494"/>
            <p14:sldId id="521"/>
            <p14:sldId id="489"/>
            <p14:sldId id="490"/>
            <p14:sldId id="523"/>
            <p14:sldId id="525"/>
            <p14:sldId id="526"/>
            <p14:sldId id="527"/>
          </p14:sldIdLst>
        </p14:section>
        <p14:section name="Red-Black Tree Insertion" id="{358F20B8-417F-4D98-AAC2-34942B81BF3D}">
          <p14:sldIdLst>
            <p14:sldId id="528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466"/>
            <p14:sldId id="529"/>
            <p14:sldId id="531"/>
            <p14:sldId id="522"/>
          </p14:sldIdLst>
        </p14:section>
        <p14:section name="Conclusion" id="{4BF49AFF-9EC6-427A-9F8E-A964CAD38ABD}">
          <p14:sldIdLst>
            <p14:sldId id="436"/>
            <p14:sldId id="435"/>
            <p14:sldId id="421"/>
            <p14:sldId id="43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161"/>
    <a:srgbClr val="FF8B8B"/>
    <a:srgbClr val="FF3737"/>
    <a:srgbClr val="FF5B5B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82" autoAdjust="0"/>
    <p:restoredTop sz="94533" autoAdjust="0"/>
  </p:normalViewPr>
  <p:slideViewPr>
    <p:cSldViewPr>
      <p:cViewPr varScale="1">
        <p:scale>
          <a:sx n="73" d="100"/>
          <a:sy n="73" d="100"/>
        </p:scale>
        <p:origin x="-276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5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8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749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705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70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787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70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072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data-structures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telenor.bg/" TargetMode="Externa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Tree.html" TargetMode="External"/><Relationship Id="rId2" Type="http://schemas.openxmlformats.org/officeDocument/2006/relationships/hyperlink" Target="https://en.wikipedia.org/wiki/B-tre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584071" y="3550644"/>
            <a:ext cx="2514600" cy="27596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527478" y="3767049"/>
            <a:ext cx="117371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B-Trees</a:t>
            </a: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503612" y="662935"/>
            <a:ext cx="7940342" cy="1815850"/>
          </a:xfrm>
        </p:spPr>
        <p:txBody>
          <a:bodyPr>
            <a:normAutofit/>
          </a:bodyPr>
          <a:lstStyle/>
          <a:p>
            <a:r>
              <a:rPr lang="en-US" dirty="0"/>
              <a:t>B-Trees and Red-Black Tree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503612" y="2049011"/>
            <a:ext cx="7940342" cy="1287673"/>
          </a:xfrm>
        </p:spPr>
        <p:txBody>
          <a:bodyPr>
            <a:normAutofit/>
          </a:bodyPr>
          <a:lstStyle/>
          <a:p>
            <a:r>
              <a:rPr lang="en-US" dirty="0"/>
              <a:t>Implementation and Operations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10284478" y="52459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7828773" y="437860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7011318" y="526530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0146840" y="5060278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Oval 4"/>
          <p:cNvSpPr>
            <a:spLocks noChangeArrowheads="1"/>
          </p:cNvSpPr>
          <p:nvPr/>
        </p:nvSpPr>
        <p:spPr bwMode="auto">
          <a:xfrm>
            <a:off x="8646227" y="351130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 flipH="1">
            <a:off x="8544846" y="418676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 flipH="1">
            <a:off x="7735331" y="506547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Oval 5"/>
          <p:cNvSpPr>
            <a:spLocks noChangeArrowheads="1"/>
          </p:cNvSpPr>
          <p:nvPr/>
        </p:nvSpPr>
        <p:spPr bwMode="auto">
          <a:xfrm>
            <a:off x="9468001" y="436252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4" name="Oval 5"/>
          <p:cNvSpPr>
            <a:spLocks noChangeArrowheads="1"/>
          </p:cNvSpPr>
          <p:nvPr/>
        </p:nvSpPr>
        <p:spPr bwMode="auto">
          <a:xfrm>
            <a:off x="8644604" y="52714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5" name="Line 12"/>
          <p:cNvSpPr>
            <a:spLocks noChangeShapeType="1"/>
          </p:cNvSpPr>
          <p:nvPr/>
        </p:nvSpPr>
        <p:spPr bwMode="auto">
          <a:xfrm flipH="1">
            <a:off x="9346739" y="5060278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Line 12"/>
          <p:cNvSpPr>
            <a:spLocks noChangeShapeType="1"/>
          </p:cNvSpPr>
          <p:nvPr/>
        </p:nvSpPr>
        <p:spPr bwMode="auto">
          <a:xfrm>
            <a:off x="9332119" y="418676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3" name="Picture 2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033" t="-11972" r="-4044" b="1048"/>
          <a:stretch/>
        </p:blipFill>
        <p:spPr bwMode="auto">
          <a:xfrm>
            <a:off x="825157" y="2133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344131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B-Trees hold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 of child nodes</a:t>
            </a:r>
            <a:r>
              <a:rPr lang="en-US" dirty="0"/>
              <a:t>, not single one</a:t>
            </a:r>
          </a:p>
          <a:p>
            <a:pPr lvl="1"/>
            <a:r>
              <a:rPr lang="en-US" dirty="0"/>
              <a:t>B-trees do not need re-balancing so frequently</a:t>
            </a:r>
          </a:p>
          <a:p>
            <a:r>
              <a:rPr lang="en-US" dirty="0"/>
              <a:t>B-Trees are good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 indexes</a:t>
            </a:r>
          </a:p>
          <a:p>
            <a:pPr lvl="1"/>
            <a:r>
              <a:rPr lang="en-US" dirty="0"/>
              <a:t>Because a single node is stored in a single cluster of the hard drive</a:t>
            </a:r>
          </a:p>
          <a:p>
            <a:pPr lvl="1"/>
            <a:r>
              <a:rPr lang="en-US" dirty="0"/>
              <a:t>Minimize the number of disk operations (which are very slow)</a:t>
            </a:r>
          </a:p>
          <a:p>
            <a:r>
              <a:rPr lang="en-US" dirty="0"/>
              <a:t>B-Trees are almost perfectly balanced</a:t>
            </a:r>
          </a:p>
          <a:p>
            <a:pPr lvl="1"/>
            <a:r>
              <a:rPr lang="en-US" dirty="0"/>
              <a:t>The count of nodes from the root to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node is the same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B-Trees vs. Other Balanced Search Trees</a:t>
            </a:r>
          </a:p>
        </p:txBody>
      </p:sp>
    </p:spTree>
    <p:extLst>
      <p:ext uri="{BB962C8B-B14F-4D97-AF65-F5344CB8AC3E}">
        <p14:creationId xmlns:p14="http://schemas.microsoft.com/office/powerpoint/2010/main" xmlns="" val="48764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GB" dirty="0"/>
              <a:t>2-3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602568"/>
            <a:ext cx="10363200" cy="719034"/>
          </a:xfrm>
        </p:spPr>
        <p:txBody>
          <a:bodyPr/>
          <a:lstStyle/>
          <a:p>
            <a:r>
              <a:rPr lang="en-US" dirty="0"/>
              <a:t>2-3 Trees Operations</a:t>
            </a:r>
            <a:endParaRPr lang="en-GB" dirty="0"/>
          </a:p>
        </p:txBody>
      </p:sp>
      <p:grpSp>
        <p:nvGrpSpPr>
          <p:cNvPr id="51" name="Group 50"/>
          <p:cNvGrpSpPr/>
          <p:nvPr/>
        </p:nvGrpSpPr>
        <p:grpSpPr>
          <a:xfrm>
            <a:off x="1948960" y="1371600"/>
            <a:ext cx="8290905" cy="2968752"/>
            <a:chOff x="1765907" y="1450848"/>
            <a:chExt cx="8290905" cy="2968752"/>
          </a:xfrm>
        </p:grpSpPr>
        <p:cxnSp>
          <p:nvCxnSpPr>
            <p:cNvPr id="10" name="Straight Arrow Connector 9"/>
            <p:cNvCxnSpPr>
              <a:cxnSpLocks/>
              <a:stCxn id="18" idx="2"/>
            </p:cNvCxnSpPr>
            <p:nvPr/>
          </p:nvCxnSpPr>
          <p:spPr>
            <a:xfrm flipH="1">
              <a:off x="4488150" y="2133600"/>
              <a:ext cx="1392772" cy="43843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/>
              <a:stCxn id="19" idx="2"/>
              <a:endCxn id="34" idx="0"/>
            </p:cNvCxnSpPr>
            <p:nvPr/>
          </p:nvCxnSpPr>
          <p:spPr>
            <a:xfrm>
              <a:off x="6378849" y="2133600"/>
              <a:ext cx="1280290" cy="43843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62433" y="2572039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91539" y="2572039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62432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60359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58285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31958" y="1450848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31958" y="1877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29885" y="1877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65908" y="3736848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95014" y="3736848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65907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63834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61760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Straight Arrow Connector 24"/>
            <p:cNvCxnSpPr>
              <a:cxnSpLocks/>
              <a:stCxn id="14" idx="2"/>
            </p:cNvCxnSpPr>
            <p:nvPr/>
          </p:nvCxnSpPr>
          <p:spPr>
            <a:xfrm flipH="1">
              <a:off x="2495014" y="3254791"/>
              <a:ext cx="1516382" cy="482057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990223" y="3736848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90223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88150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Straight Arrow Connector 32"/>
            <p:cNvCxnSpPr>
              <a:cxnSpLocks/>
              <a:stCxn id="15" idx="2"/>
              <a:endCxn id="26" idx="0"/>
            </p:cNvCxnSpPr>
            <p:nvPr/>
          </p:nvCxnSpPr>
          <p:spPr>
            <a:xfrm flipH="1">
              <a:off x="4488150" y="3254791"/>
              <a:ext cx="21173" cy="482057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7161212" y="2572039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61212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59139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563033" y="3660648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292139" y="3660648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563032" y="40873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060959" y="40873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558885" y="40873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Straight Arrow Connector 44"/>
            <p:cNvCxnSpPr>
              <a:cxnSpLocks/>
              <a:stCxn id="36" idx="2"/>
            </p:cNvCxnSpPr>
            <p:nvPr/>
          </p:nvCxnSpPr>
          <p:spPr>
            <a:xfrm>
              <a:off x="7908103" y="3254791"/>
              <a:ext cx="1384036" cy="405857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12483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2-3 search tree can contain:</a:t>
            </a:r>
          </a:p>
          <a:p>
            <a:pPr lvl="1"/>
            <a:r>
              <a:rPr lang="en-US" dirty="0"/>
              <a:t>Empty node (null)</a:t>
            </a:r>
          </a:p>
          <a:p>
            <a:pPr lvl="1"/>
            <a:r>
              <a:rPr lang="en-US" dirty="0"/>
              <a:t>2-node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 key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 links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children)</a:t>
            </a:r>
          </a:p>
          <a:p>
            <a:pPr lvl="1"/>
            <a:r>
              <a:rPr lang="en-US" dirty="0"/>
              <a:t>3-node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 keys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 links </a:t>
            </a:r>
            <a:r>
              <a:rPr lang="en-US" dirty="0"/>
              <a:t>(children)</a:t>
            </a:r>
          </a:p>
          <a:p>
            <a:r>
              <a:rPr lang="en-US" dirty="0"/>
              <a:t>As usual for BSTs, all items to the left are smaller, all items to the right are larger.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12164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Example</a:t>
            </a:r>
            <a:endParaRPr lang="bg-BG" dirty="0"/>
          </a:p>
        </p:txBody>
      </p:sp>
      <p:cxnSp>
        <p:nvCxnSpPr>
          <p:cNvPr id="55" name="Straight Arrow Connector 54"/>
          <p:cNvCxnSpPr>
            <a:cxnSpLocks/>
            <a:stCxn id="63" idx="2"/>
          </p:cNvCxnSpPr>
          <p:nvPr/>
        </p:nvCxnSpPr>
        <p:spPr>
          <a:xfrm flipH="1">
            <a:off x="3943244" y="2543231"/>
            <a:ext cx="1829304" cy="104731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64" idx="2"/>
            <a:endCxn id="79" idx="0"/>
          </p:cNvCxnSpPr>
          <p:nvPr/>
        </p:nvCxnSpPr>
        <p:spPr>
          <a:xfrm>
            <a:off x="6270475" y="2543231"/>
            <a:ext cx="2531664" cy="1048039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14138" y="359127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943244" y="359127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14137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12064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09990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23584" y="1860479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23584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21511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17613" y="513588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46719" y="513588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17612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715539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1346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Straight Arrow Connector 69"/>
          <p:cNvCxnSpPr>
            <a:cxnSpLocks/>
            <a:stCxn id="59" idx="2"/>
          </p:cNvCxnSpPr>
          <p:nvPr/>
        </p:nvCxnSpPr>
        <p:spPr>
          <a:xfrm flipH="1">
            <a:off x="1943331" y="4274022"/>
            <a:ext cx="1519770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441928" y="513588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41928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3985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98558" y="513866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98558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96485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1" idx="2"/>
            <a:endCxn id="74" idx="0"/>
          </p:cNvCxnSpPr>
          <p:nvPr/>
        </p:nvCxnSpPr>
        <p:spPr>
          <a:xfrm>
            <a:off x="4458954" y="4274022"/>
            <a:ext cx="1137531" cy="86464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60" idx="2"/>
            <a:endCxn id="71" idx="0"/>
          </p:cNvCxnSpPr>
          <p:nvPr/>
        </p:nvCxnSpPr>
        <p:spPr>
          <a:xfrm flipH="1">
            <a:off x="3939855" y="4274022"/>
            <a:ext cx="21173" cy="8618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304212" y="359127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304212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802139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885143" y="513587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885143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383070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706033" y="5135877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0435139" y="5135877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706032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03959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701885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Straight Arrow Connector 89"/>
          <p:cNvCxnSpPr>
            <a:cxnSpLocks/>
            <a:stCxn id="81" idx="2"/>
          </p:cNvCxnSpPr>
          <p:nvPr/>
        </p:nvCxnSpPr>
        <p:spPr>
          <a:xfrm>
            <a:off x="9051103" y="4274022"/>
            <a:ext cx="1384036" cy="86185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  <a:stCxn id="80" idx="2"/>
            <a:endCxn id="82" idx="0"/>
          </p:cNvCxnSpPr>
          <p:nvPr/>
        </p:nvCxnSpPr>
        <p:spPr>
          <a:xfrm flipH="1">
            <a:off x="7383070" y="4274022"/>
            <a:ext cx="1170106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AutoShape 5"/>
          <p:cNvSpPr>
            <a:spLocks noChangeArrowheads="1"/>
          </p:cNvSpPr>
          <p:nvPr/>
        </p:nvSpPr>
        <p:spPr bwMode="auto">
          <a:xfrm>
            <a:off x="1528484" y="1873203"/>
            <a:ext cx="2432543" cy="913336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3-node with 2 keys and 3 links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2996479" y="3200400"/>
            <a:ext cx="1954933" cy="1428349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5" name="Oval 94"/>
          <p:cNvSpPr/>
          <p:nvPr/>
        </p:nvSpPr>
        <p:spPr>
          <a:xfrm>
            <a:off x="8005700" y="3352801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6" name="AutoShape 5"/>
          <p:cNvSpPr>
            <a:spLocks noChangeArrowheads="1"/>
          </p:cNvSpPr>
          <p:nvPr/>
        </p:nvSpPr>
        <p:spPr bwMode="auto">
          <a:xfrm>
            <a:off x="8722644" y="2012066"/>
            <a:ext cx="2432543" cy="913336"/>
          </a:xfrm>
          <a:prstGeom prst="wedgeRoundRectCallout">
            <a:avLst>
              <a:gd name="adj1" fmla="val -43311"/>
              <a:gd name="adj2" fmla="val 943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2-node with 1 key and 2 links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4796607" y="4885475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8" name="Oval 97"/>
          <p:cNvSpPr/>
          <p:nvPr/>
        </p:nvSpPr>
        <p:spPr>
          <a:xfrm>
            <a:off x="3147779" y="4876800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0" name="AutoShape 5"/>
          <p:cNvSpPr>
            <a:spLocks noChangeArrowheads="1"/>
          </p:cNvSpPr>
          <p:nvPr/>
        </p:nvSpPr>
        <p:spPr bwMode="auto">
          <a:xfrm>
            <a:off x="5420064" y="3987042"/>
            <a:ext cx="2194649" cy="571250"/>
          </a:xfrm>
          <a:prstGeom prst="wedgeRoundRectCallout">
            <a:avLst>
              <a:gd name="adj1" fmla="val -43311"/>
              <a:gd name="adj2" fmla="val 943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Larger than 11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01" name="AutoShape 5"/>
          <p:cNvSpPr>
            <a:spLocks noChangeArrowheads="1"/>
          </p:cNvSpPr>
          <p:nvPr/>
        </p:nvSpPr>
        <p:spPr bwMode="auto">
          <a:xfrm>
            <a:off x="190045" y="3724079"/>
            <a:ext cx="2415447" cy="623434"/>
          </a:xfrm>
          <a:prstGeom prst="wedgeRoundRectCallout">
            <a:avLst>
              <a:gd name="adj1" fmla="val 31231"/>
              <a:gd name="adj2" fmla="val 1083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Smaller than 7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944965" y="4724400"/>
            <a:ext cx="2005232" cy="14650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2" name="AutoShape 5"/>
          <p:cNvSpPr>
            <a:spLocks noChangeArrowheads="1"/>
          </p:cNvSpPr>
          <p:nvPr/>
        </p:nvSpPr>
        <p:spPr bwMode="auto">
          <a:xfrm>
            <a:off x="1910707" y="6116232"/>
            <a:ext cx="4556222" cy="476995"/>
          </a:xfrm>
          <a:prstGeom prst="wedgeRoundRectCallout">
            <a:avLst>
              <a:gd name="adj1" fmla="val 4087"/>
              <a:gd name="adj2" fmla="val -792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Larger than 7, smaller than 11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56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1" grpId="0" animBg="1"/>
      <p:bldP spid="99" grpId="0" animBg="1"/>
      <p:bldP spid="10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Searching</a:t>
            </a:r>
            <a:endParaRPr lang="bg-BG" dirty="0"/>
          </a:p>
        </p:txBody>
      </p:sp>
      <p:cxnSp>
        <p:nvCxnSpPr>
          <p:cNvPr id="55" name="Straight Arrow Connector 54"/>
          <p:cNvCxnSpPr>
            <a:cxnSpLocks/>
            <a:stCxn id="63" idx="2"/>
          </p:cNvCxnSpPr>
          <p:nvPr/>
        </p:nvCxnSpPr>
        <p:spPr>
          <a:xfrm flipH="1">
            <a:off x="3943244" y="2543231"/>
            <a:ext cx="1829304" cy="104731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64" idx="2"/>
            <a:endCxn id="79" idx="0"/>
          </p:cNvCxnSpPr>
          <p:nvPr/>
        </p:nvCxnSpPr>
        <p:spPr>
          <a:xfrm>
            <a:off x="6270475" y="2543231"/>
            <a:ext cx="2531664" cy="1048039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14138" y="359127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943244" y="359127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14137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12064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09990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23584" y="1860479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23584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21511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17613" y="513588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46719" y="513588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17612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715539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1346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Straight Arrow Connector 69"/>
          <p:cNvCxnSpPr>
            <a:cxnSpLocks/>
            <a:stCxn id="59" idx="2"/>
          </p:cNvCxnSpPr>
          <p:nvPr/>
        </p:nvCxnSpPr>
        <p:spPr>
          <a:xfrm flipH="1">
            <a:off x="1943331" y="4274022"/>
            <a:ext cx="1519770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441928" y="513588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41928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3985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98558" y="513866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98558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96485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1" idx="2"/>
            <a:endCxn id="74" idx="0"/>
          </p:cNvCxnSpPr>
          <p:nvPr/>
        </p:nvCxnSpPr>
        <p:spPr>
          <a:xfrm>
            <a:off x="4458954" y="4274022"/>
            <a:ext cx="1137531" cy="86464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60" idx="2"/>
            <a:endCxn id="71" idx="0"/>
          </p:cNvCxnSpPr>
          <p:nvPr/>
        </p:nvCxnSpPr>
        <p:spPr>
          <a:xfrm flipH="1">
            <a:off x="3939855" y="4274022"/>
            <a:ext cx="21173" cy="8618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304212" y="359127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304212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802139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885143" y="513587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885143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383070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706033" y="5135877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0435139" y="5135877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706032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03959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701885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Straight Arrow Connector 89"/>
          <p:cNvCxnSpPr>
            <a:cxnSpLocks/>
            <a:stCxn id="81" idx="2"/>
          </p:cNvCxnSpPr>
          <p:nvPr/>
        </p:nvCxnSpPr>
        <p:spPr>
          <a:xfrm>
            <a:off x="9051103" y="4274022"/>
            <a:ext cx="1384036" cy="86185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  <a:stCxn id="80" idx="2"/>
            <a:endCxn id="82" idx="0"/>
          </p:cNvCxnSpPr>
          <p:nvPr/>
        </p:nvCxnSpPr>
        <p:spPr>
          <a:xfrm flipH="1">
            <a:off x="7383070" y="4274022"/>
            <a:ext cx="1170106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5044045" y="1467251"/>
            <a:ext cx="1954933" cy="1428349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0" name="AutoShape 5"/>
          <p:cNvSpPr>
            <a:spLocks noChangeArrowheads="1"/>
          </p:cNvSpPr>
          <p:nvPr/>
        </p:nvSpPr>
        <p:spPr bwMode="auto">
          <a:xfrm>
            <a:off x="866383" y="1416678"/>
            <a:ext cx="2196237" cy="847420"/>
          </a:xfrm>
          <a:prstGeom prst="wedgeRoundRectCallout">
            <a:avLst>
              <a:gd name="adj1" fmla="val 61644"/>
              <a:gd name="adj2" fmla="val 72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Searching for 12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9300065" y="1523775"/>
            <a:ext cx="2196237" cy="847420"/>
          </a:xfrm>
          <a:prstGeom prst="wedgeRoundRectCallout">
            <a:avLst>
              <a:gd name="adj1" fmla="val -81042"/>
              <a:gd name="adj2" fmla="val 1100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Identical to BST Search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540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75 0.24861 L 1.14353E-6 4.44444E-6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31" y="-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75 0.25023 L -0.0353 0.476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3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94" grpId="2" animBg="1"/>
      <p:bldP spid="100" grpId="0" animBg="1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Insertion (at 2-node)</a:t>
            </a:r>
            <a:endParaRPr lang="bg-BG" dirty="0"/>
          </a:p>
        </p:txBody>
      </p:sp>
      <p:sp>
        <p:nvSpPr>
          <p:cNvPr id="62" name="Rectangle 61"/>
          <p:cNvSpPr/>
          <p:nvPr/>
        </p:nvSpPr>
        <p:spPr>
          <a:xfrm>
            <a:off x="6122788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732212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cxnSp>
        <p:nvCxnSpPr>
          <p:cNvPr id="45" name="Straight Arrow Connector 44"/>
          <p:cNvCxnSpPr>
            <a:cxnSpLocks/>
            <a:stCxn id="43" idx="2"/>
          </p:cNvCxnSpPr>
          <p:nvPr/>
        </p:nvCxnSpPr>
        <p:spPr>
          <a:xfrm flipH="1">
            <a:off x="4346277" y="3752449"/>
            <a:ext cx="581223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62" idx="2"/>
          </p:cNvCxnSpPr>
          <p:nvPr/>
        </p:nvCxnSpPr>
        <p:spPr>
          <a:xfrm>
            <a:off x="7318076" y="3752449"/>
            <a:ext cx="681336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6122788" y="3752449"/>
            <a:ext cx="0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  <a:stCxn id="62" idx="2"/>
          </p:cNvCxnSpPr>
          <p:nvPr/>
        </p:nvCxnSpPr>
        <p:spPr>
          <a:xfrm flipH="1">
            <a:off x="6736854" y="3752449"/>
            <a:ext cx="581222" cy="66715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utoShape 5"/>
          <p:cNvSpPr>
            <a:spLocks noChangeArrowheads="1"/>
          </p:cNvSpPr>
          <p:nvPr/>
        </p:nvSpPr>
        <p:spPr bwMode="auto">
          <a:xfrm>
            <a:off x="9452465" y="1676175"/>
            <a:ext cx="2196237" cy="847420"/>
          </a:xfrm>
          <a:prstGeom prst="wedgeRoundRectCallout">
            <a:avLst>
              <a:gd name="adj1" fmla="val -81042"/>
              <a:gd name="adj2" fmla="val 1100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Becomes a 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3-node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597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Insertion (at 3-node)</a:t>
            </a:r>
            <a:endParaRPr lang="bg-BG" dirty="0"/>
          </a:p>
        </p:txBody>
      </p:sp>
      <p:sp>
        <p:nvSpPr>
          <p:cNvPr id="62" name="Rectangle 61"/>
          <p:cNvSpPr/>
          <p:nvPr/>
        </p:nvSpPr>
        <p:spPr>
          <a:xfrm>
            <a:off x="4598788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08212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cxnSp>
        <p:nvCxnSpPr>
          <p:cNvPr id="45" name="Straight Arrow Connector 44"/>
          <p:cNvCxnSpPr>
            <a:cxnSpLocks/>
            <a:stCxn id="43" idx="2"/>
          </p:cNvCxnSpPr>
          <p:nvPr/>
        </p:nvCxnSpPr>
        <p:spPr>
          <a:xfrm flipH="1">
            <a:off x="2822277" y="3752449"/>
            <a:ext cx="581223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62" idx="2"/>
          </p:cNvCxnSpPr>
          <p:nvPr/>
        </p:nvCxnSpPr>
        <p:spPr>
          <a:xfrm>
            <a:off x="5794076" y="3752449"/>
            <a:ext cx="681336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4598788" y="3752449"/>
            <a:ext cx="0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989364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cxnSp>
        <p:nvCxnSpPr>
          <p:cNvPr id="12" name="Straight Arrow Connector 11"/>
          <p:cNvCxnSpPr>
            <a:cxnSpLocks/>
            <a:stCxn id="8" idx="2"/>
          </p:cNvCxnSpPr>
          <p:nvPr/>
        </p:nvCxnSpPr>
        <p:spPr>
          <a:xfrm>
            <a:off x="8184652" y="3752449"/>
            <a:ext cx="681335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6989364" y="3752449"/>
            <a:ext cx="0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9397402" y="1387289"/>
            <a:ext cx="2196237" cy="847420"/>
          </a:xfrm>
          <a:prstGeom prst="wedgeRoundRectCallout">
            <a:avLst>
              <a:gd name="adj1" fmla="val -49382"/>
              <a:gd name="adj2" fmla="val 72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Temporary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4-node</a:t>
            </a:r>
            <a:endParaRPr lang="bg-BG" sz="2600" dirty="0">
              <a:solidFill>
                <a:srgbClr val="FFFFFF"/>
              </a:solidFill>
            </a:endParaRP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794076" y="2743200"/>
            <a:ext cx="2390576" cy="13716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3403500" y="2752324"/>
            <a:ext cx="2390576" cy="13624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2535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1464E-6 2.96296E-6 L -4.21464E-6 -0.1495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7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3" grpId="0" animBg="1"/>
      <p:bldP spid="8" grpId="0" animBg="1"/>
      <p:bldP spid="8" grpId="1" animBg="1"/>
      <p:bldP spid="15" grpId="0" animBg="1"/>
      <p:bldP spid="1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Into a 3-node whose parent is a 2-node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Insertion</a:t>
            </a:r>
            <a:endParaRPr lang="bg-BG" dirty="0"/>
          </a:p>
        </p:txBody>
      </p:sp>
      <p:sp>
        <p:nvSpPr>
          <p:cNvPr id="17" name="Rectangle 16"/>
          <p:cNvSpPr/>
          <p:nvPr/>
        </p:nvSpPr>
        <p:spPr>
          <a:xfrm>
            <a:off x="2396179" y="3195902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25285" y="3195902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96178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94105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92031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55812" y="1981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55812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53739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Arrow Connector 29"/>
          <p:cNvCxnSpPr>
            <a:cxnSpLocks/>
            <a:stCxn id="29" idx="2"/>
          </p:cNvCxnSpPr>
          <p:nvPr/>
        </p:nvCxnSpPr>
        <p:spPr>
          <a:xfrm>
            <a:off x="2802703" y="2663952"/>
            <a:ext cx="322582" cy="53195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197558" y="2590040"/>
            <a:ext cx="1673727" cy="508977"/>
          </a:xfrm>
          <a:prstGeom prst="wedgeRoundRectCallout">
            <a:avLst>
              <a:gd name="adj1" fmla="val 55381"/>
              <a:gd name="adj2" fmla="val -108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Insert 40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37121" y="1981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37121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35048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Straight Arrow Connector 52"/>
          <p:cNvCxnSpPr>
            <a:cxnSpLocks/>
            <a:stCxn id="52" idx="2"/>
            <a:endCxn id="57" idx="0"/>
          </p:cNvCxnSpPr>
          <p:nvPr/>
        </p:nvCxnSpPr>
        <p:spPr>
          <a:xfrm>
            <a:off x="8084012" y="2663952"/>
            <a:ext cx="899639" cy="534054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873194" y="3198006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369414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873194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601314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467964" y="3622622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000884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595653" y="3622622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rrow: Right 12"/>
          <p:cNvSpPr/>
          <p:nvPr/>
        </p:nvSpPr>
        <p:spPr>
          <a:xfrm>
            <a:off x="4914502" y="2502681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1" name="Arrow: Right 60"/>
          <p:cNvSpPr/>
          <p:nvPr/>
        </p:nvSpPr>
        <p:spPr>
          <a:xfrm rot="9000000">
            <a:off x="6187195" y="3941766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3" name="Rectangle 92"/>
          <p:cNvSpPr/>
          <p:nvPr/>
        </p:nvSpPr>
        <p:spPr>
          <a:xfrm>
            <a:off x="4125757" y="4379319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854863" y="4379319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125756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623683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21609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366461" y="5572261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366461" y="5998981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64388" y="5998981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907605" y="5577684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907605" y="6004404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405532" y="6004404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4" name="Straight Arrow Connector 103"/>
          <p:cNvCxnSpPr>
            <a:cxnSpLocks/>
            <a:stCxn id="97" idx="2"/>
            <a:endCxn id="101" idx="0"/>
          </p:cNvCxnSpPr>
          <p:nvPr/>
        </p:nvCxnSpPr>
        <p:spPr>
          <a:xfrm>
            <a:off x="5370573" y="5062071"/>
            <a:ext cx="1034959" cy="51561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  <a:stCxn id="96" idx="2"/>
            <a:endCxn id="98" idx="0"/>
          </p:cNvCxnSpPr>
          <p:nvPr/>
        </p:nvCxnSpPr>
        <p:spPr>
          <a:xfrm flipH="1">
            <a:off x="4864388" y="5062071"/>
            <a:ext cx="8259" cy="51019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741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13" grpId="0" animBg="1"/>
      <p:bldP spid="6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Into a 3-node whose parent is a 3-node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Insertion (2)</a:t>
            </a:r>
            <a:endParaRPr lang="bg-BG" dirty="0"/>
          </a:p>
        </p:txBody>
      </p:sp>
      <p:sp>
        <p:nvSpPr>
          <p:cNvPr id="40" name="Rectangle 39"/>
          <p:cNvSpPr/>
          <p:nvPr/>
        </p:nvSpPr>
        <p:spPr>
          <a:xfrm>
            <a:off x="2717019" y="213986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46125" y="213986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717018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14945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12871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85167" y="321564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14273" y="321564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85166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83093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81019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Straight Arrow Connector 61"/>
          <p:cNvCxnSpPr>
            <a:cxnSpLocks/>
            <a:stCxn id="42" idx="2"/>
          </p:cNvCxnSpPr>
          <p:nvPr/>
        </p:nvCxnSpPr>
        <p:spPr>
          <a:xfrm flipH="1">
            <a:off x="2214273" y="2822617"/>
            <a:ext cx="751709" cy="39302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464182" y="2323505"/>
            <a:ext cx="1673727" cy="508977"/>
          </a:xfrm>
          <a:prstGeom prst="wedgeRoundRectCallout">
            <a:avLst>
              <a:gd name="adj1" fmla="val 82128"/>
              <a:gd name="adj2" fmla="val -220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Insert </a:t>
            </a:r>
            <a:r>
              <a:rPr lang="bg-BG" sz="2600" dirty="0">
                <a:solidFill>
                  <a:srgbClr val="FFFFFF"/>
                </a:solidFill>
              </a:rPr>
              <a:t>25</a:t>
            </a:r>
          </a:p>
        </p:txBody>
      </p:sp>
      <p:cxnSp>
        <p:nvCxnSpPr>
          <p:cNvPr id="64" name="Straight Arrow Connector 63"/>
          <p:cNvCxnSpPr>
            <a:cxnSpLocks/>
            <a:stCxn id="44" idx="2"/>
          </p:cNvCxnSpPr>
          <p:nvPr/>
        </p:nvCxnSpPr>
        <p:spPr>
          <a:xfrm>
            <a:off x="3961835" y="2822617"/>
            <a:ext cx="456177" cy="42672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stCxn id="43" idx="2"/>
          </p:cNvCxnSpPr>
          <p:nvPr/>
        </p:nvCxnSpPr>
        <p:spPr>
          <a:xfrm>
            <a:off x="3463909" y="2822617"/>
            <a:ext cx="0" cy="39302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row: Right 65"/>
          <p:cNvSpPr/>
          <p:nvPr/>
        </p:nvSpPr>
        <p:spPr>
          <a:xfrm>
            <a:off x="4799012" y="2138921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7" name="Rectangle 66"/>
          <p:cNvSpPr/>
          <p:nvPr/>
        </p:nvSpPr>
        <p:spPr>
          <a:xfrm>
            <a:off x="6785840" y="213986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514946" y="213986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85839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283766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781692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9" idx="2"/>
          </p:cNvCxnSpPr>
          <p:nvPr/>
        </p:nvCxnSpPr>
        <p:spPr>
          <a:xfrm flipH="1">
            <a:off x="6283094" y="2822617"/>
            <a:ext cx="751709" cy="39302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71" idx="2"/>
          </p:cNvCxnSpPr>
          <p:nvPr/>
        </p:nvCxnSpPr>
        <p:spPr>
          <a:xfrm>
            <a:off x="8030656" y="2822617"/>
            <a:ext cx="456177" cy="42672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  <a:stCxn id="70" idx="2"/>
          </p:cNvCxnSpPr>
          <p:nvPr/>
        </p:nvCxnSpPr>
        <p:spPr>
          <a:xfrm>
            <a:off x="7532730" y="2822617"/>
            <a:ext cx="364552" cy="42672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256212" y="3198006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752432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256212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984332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50982" y="3622622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3902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978671" y="3622622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Arrow: Right 86"/>
          <p:cNvSpPr/>
          <p:nvPr/>
        </p:nvSpPr>
        <p:spPr>
          <a:xfrm rot="2889213">
            <a:off x="8636682" y="3199854"/>
            <a:ext cx="1201160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6" name="Rectangle 105"/>
          <p:cNvSpPr/>
          <p:nvPr/>
        </p:nvSpPr>
        <p:spPr>
          <a:xfrm>
            <a:off x="8939620" y="436413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435840" y="436413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939620" y="4788751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667740" y="436413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534390" y="4788751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067310" y="4788751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662079" y="4788751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281814" y="548402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281814" y="591074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779741" y="591074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822958" y="5489448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9822958" y="5916168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0320885" y="5916168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9" name="Straight Arrow Connector 118"/>
          <p:cNvCxnSpPr>
            <a:cxnSpLocks/>
            <a:stCxn id="110" idx="2"/>
            <a:endCxn id="116" idx="0"/>
          </p:cNvCxnSpPr>
          <p:nvPr/>
        </p:nvCxnSpPr>
        <p:spPr>
          <a:xfrm>
            <a:off x="9801090" y="5044783"/>
            <a:ext cx="519795" cy="44466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cxnSpLocks/>
            <a:stCxn id="108" idx="2"/>
            <a:endCxn id="113" idx="0"/>
          </p:cNvCxnSpPr>
          <p:nvPr/>
        </p:nvCxnSpPr>
        <p:spPr>
          <a:xfrm flipH="1">
            <a:off x="8779741" y="5044783"/>
            <a:ext cx="457264" cy="43924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rrow: Right 120"/>
          <p:cNvSpPr/>
          <p:nvPr/>
        </p:nvSpPr>
        <p:spPr>
          <a:xfrm rot="10800000">
            <a:off x="5942526" y="4896661"/>
            <a:ext cx="1558993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2" name="Rectangle 121"/>
          <p:cNvSpPr/>
          <p:nvPr/>
        </p:nvSpPr>
        <p:spPr>
          <a:xfrm>
            <a:off x="3409284" y="436011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688924" y="5029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230068" y="5034623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1" name="Straight Arrow Connector 130"/>
          <p:cNvCxnSpPr>
            <a:cxnSpLocks/>
            <a:endCxn id="128" idx="0"/>
          </p:cNvCxnSpPr>
          <p:nvPr/>
        </p:nvCxnSpPr>
        <p:spPr>
          <a:xfrm>
            <a:off x="4189412" y="4786837"/>
            <a:ext cx="538583" cy="24778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cxnSpLocks/>
            <a:endCxn id="125" idx="0"/>
          </p:cNvCxnSpPr>
          <p:nvPr/>
        </p:nvCxnSpPr>
        <p:spPr>
          <a:xfrm flipH="1">
            <a:off x="3186851" y="4786837"/>
            <a:ext cx="497926" cy="24236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1898159" y="5825278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427412" y="5825401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9" name="Straight Arrow Connector 138"/>
          <p:cNvCxnSpPr>
            <a:cxnSpLocks/>
            <a:endCxn id="133" idx="0"/>
          </p:cNvCxnSpPr>
          <p:nvPr/>
        </p:nvCxnSpPr>
        <p:spPr>
          <a:xfrm flipH="1">
            <a:off x="2396086" y="5455920"/>
            <a:ext cx="569896" cy="3693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cxnSpLocks/>
            <a:endCxn id="136" idx="0"/>
          </p:cNvCxnSpPr>
          <p:nvPr/>
        </p:nvCxnSpPr>
        <p:spPr>
          <a:xfrm>
            <a:off x="3489405" y="5455920"/>
            <a:ext cx="435934" cy="36948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054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1" grpId="0" animBg="1"/>
      <p:bldP spid="122" grpId="0" animBg="1"/>
      <p:bldP spid="125" grpId="0" animBg="1"/>
      <p:bldP spid="128" grpId="0" animBg="1"/>
      <p:bldP spid="133" grpId="0" animBg="1"/>
      <p:bldP spid="1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Construction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4352321" y="2037080"/>
            <a:ext cx="2498836" cy="934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xmlns="" val="40336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43321" y="1676400"/>
            <a:ext cx="3663951" cy="4724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B-Trees</a:t>
            </a:r>
          </a:p>
          <a:p>
            <a:r>
              <a:rPr lang="en-US" dirty="0"/>
              <a:t>2-3 Trees</a:t>
            </a:r>
          </a:p>
          <a:p>
            <a:pPr lvl="1"/>
            <a:r>
              <a:rPr lang="en-US" dirty="0"/>
              <a:t>Ordered Operations</a:t>
            </a:r>
          </a:p>
          <a:p>
            <a:pPr lvl="1"/>
            <a:r>
              <a:rPr lang="en-US" dirty="0"/>
              <a:t>Insertion</a:t>
            </a:r>
          </a:p>
          <a:p>
            <a:r>
              <a:rPr lang="en-US" dirty="0"/>
              <a:t>Red-Black Tree</a:t>
            </a:r>
          </a:p>
          <a:p>
            <a:pPr lvl="1"/>
            <a:r>
              <a:rPr lang="en-US" dirty="0"/>
              <a:t>Insertion</a:t>
            </a:r>
          </a:p>
          <a:p>
            <a:pPr lvl="1"/>
            <a:r>
              <a:rPr lang="en-US" dirty="0"/>
              <a:t>Implementation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15829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(2)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5861358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3212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xmlns="" val="14619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35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(3)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6695486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" name="Rectangle 7"/>
          <p:cNvSpPr/>
          <p:nvPr/>
        </p:nvSpPr>
        <p:spPr>
          <a:xfrm>
            <a:off x="3198812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6" name="Rectangle 5"/>
          <p:cNvSpPr/>
          <p:nvPr/>
        </p:nvSpPr>
        <p:spPr>
          <a:xfrm>
            <a:off x="4946159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sp>
        <p:nvSpPr>
          <p:cNvPr id="9" name="Arrow: Right 8"/>
          <p:cNvSpPr/>
          <p:nvPr/>
        </p:nvSpPr>
        <p:spPr>
          <a:xfrm rot="5400000">
            <a:off x="5377374" y="2996210"/>
            <a:ext cx="884915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Rectangle 9"/>
          <p:cNvSpPr/>
          <p:nvPr/>
        </p:nvSpPr>
        <p:spPr>
          <a:xfrm>
            <a:off x="6695486" y="5461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98812" y="5461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46159" y="4038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  <a:endCxn id="11" idx="0"/>
          </p:cNvCxnSpPr>
          <p:nvPr/>
        </p:nvCxnSpPr>
        <p:spPr>
          <a:xfrm flipH="1">
            <a:off x="4072486" y="4673600"/>
            <a:ext cx="174734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5819833" y="4673600"/>
            <a:ext cx="174932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9700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(4)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7395065" y="29464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98391" y="29464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45738" y="1524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  <a:endCxn id="11" idx="0"/>
          </p:cNvCxnSpPr>
          <p:nvPr/>
        </p:nvCxnSpPr>
        <p:spPr>
          <a:xfrm flipH="1">
            <a:off x="4772065" y="2159000"/>
            <a:ext cx="174734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6519412" y="2159000"/>
            <a:ext cx="174932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49065" y="29464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xmlns="" val="147462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(5)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8461865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5191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12538" y="1524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</p:cNvCxnSpPr>
          <p:nvPr/>
        </p:nvCxnSpPr>
        <p:spPr>
          <a:xfrm flipH="1">
            <a:off x="4963212" y="2159000"/>
            <a:ext cx="2623000" cy="5080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7586212" y="2159000"/>
            <a:ext cx="1749327" cy="5080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15865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70206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3" name="Arrow: Right 22"/>
          <p:cNvSpPr/>
          <p:nvPr/>
        </p:nvSpPr>
        <p:spPr>
          <a:xfrm rot="5400000">
            <a:off x="7163091" y="3224810"/>
            <a:ext cx="884915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4" name="Rectangle 23"/>
          <p:cNvSpPr/>
          <p:nvPr/>
        </p:nvSpPr>
        <p:spPr>
          <a:xfrm>
            <a:off x="9376265" y="5689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57390" y="5689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26938" y="4267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29" idx="0"/>
          </p:cNvCxnSpPr>
          <p:nvPr/>
        </p:nvCxnSpPr>
        <p:spPr>
          <a:xfrm flipH="1">
            <a:off x="5003939" y="4902200"/>
            <a:ext cx="1743222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  <a:endCxn id="24" idx="0"/>
          </p:cNvCxnSpPr>
          <p:nvPr/>
        </p:nvCxnSpPr>
        <p:spPr>
          <a:xfrm>
            <a:off x="8500612" y="4902200"/>
            <a:ext cx="174932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30265" y="5689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73487" y="4267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25" idx="0"/>
          </p:cNvCxnSpPr>
          <p:nvPr/>
        </p:nvCxnSpPr>
        <p:spPr>
          <a:xfrm>
            <a:off x="7626939" y="4902200"/>
            <a:ext cx="4125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8823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(6)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3858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4220580" y="2311400"/>
            <a:ext cx="1295352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  <a:endCxn id="34" idx="0"/>
          </p:cNvCxnSpPr>
          <p:nvPr/>
        </p:nvCxnSpPr>
        <p:spPr>
          <a:xfrm>
            <a:off x="6510934" y="2311400"/>
            <a:ext cx="1296202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1885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33" idx="0"/>
          </p:cNvCxnSpPr>
          <p:nvPr/>
        </p:nvCxnSpPr>
        <p:spPr>
          <a:xfrm>
            <a:off x="6010997" y="2311400"/>
            <a:ext cx="2861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23504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1678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1006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042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xmlns="" val="153488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33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(7)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3858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3391088" y="2311400"/>
            <a:ext cx="2124844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</p:cNvCxnSpPr>
          <p:nvPr/>
        </p:nvCxnSpPr>
        <p:spPr>
          <a:xfrm>
            <a:off x="6510934" y="2311400"/>
            <a:ext cx="2475526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1885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33" idx="0"/>
          </p:cNvCxnSpPr>
          <p:nvPr/>
        </p:nvCxnSpPr>
        <p:spPr>
          <a:xfrm flipH="1">
            <a:off x="5524688" y="2311400"/>
            <a:ext cx="488320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940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276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92308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98646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21764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xmlns="" val="49638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(8)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3858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3391088" y="2311400"/>
            <a:ext cx="2124844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</p:cNvCxnSpPr>
          <p:nvPr/>
        </p:nvCxnSpPr>
        <p:spPr>
          <a:xfrm>
            <a:off x="6510934" y="2311400"/>
            <a:ext cx="3313726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1885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6013008" y="2311400"/>
            <a:ext cx="8756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940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276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30508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82466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21764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5557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8" name="Arrow: Right 17"/>
          <p:cNvSpPr/>
          <p:nvPr/>
        </p:nvSpPr>
        <p:spPr>
          <a:xfrm rot="5400000">
            <a:off x="812202" y="3416186"/>
            <a:ext cx="884915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9" name="Rectangle 18"/>
          <p:cNvSpPr/>
          <p:nvPr/>
        </p:nvSpPr>
        <p:spPr>
          <a:xfrm>
            <a:off x="6013858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0" name="Straight Arrow Connector 19"/>
          <p:cNvCxnSpPr>
            <a:cxnSpLocks/>
            <a:stCxn id="22" idx="2"/>
            <a:endCxn id="24" idx="0"/>
          </p:cNvCxnSpPr>
          <p:nvPr/>
        </p:nvCxnSpPr>
        <p:spPr>
          <a:xfrm flipH="1">
            <a:off x="3391088" y="4698124"/>
            <a:ext cx="2124844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29" idx="2"/>
            <a:endCxn id="36" idx="0"/>
          </p:cNvCxnSpPr>
          <p:nvPr/>
        </p:nvCxnSpPr>
        <p:spPr>
          <a:xfrm>
            <a:off x="7512468" y="4698124"/>
            <a:ext cx="2311668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18856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H="1">
            <a:off x="5869364" y="4698124"/>
            <a:ext cx="143644" cy="7120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94012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5212" y="54102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5392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327060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69364" y="54102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578811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cxnSp>
        <p:nvCxnSpPr>
          <p:cNvPr id="39" name="Straight Arrow Connector 38"/>
          <p:cNvCxnSpPr>
            <a:cxnSpLocks/>
            <a:endCxn id="38" idx="0"/>
          </p:cNvCxnSpPr>
          <p:nvPr/>
        </p:nvCxnSpPr>
        <p:spPr>
          <a:xfrm>
            <a:off x="7026736" y="4698124"/>
            <a:ext cx="1049151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9929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 animBg="1"/>
      <p:bldP spid="24" grpId="0" animBg="1"/>
      <p:bldP spid="25" grpId="0" animBg="1"/>
      <p:bldP spid="29" grpId="0" animBg="1"/>
      <p:bldP spid="36" grpId="0" animBg="1"/>
      <p:bldP spid="37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(9)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5557460" y="17526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0" name="Straight Arrow Connector 19"/>
          <p:cNvCxnSpPr>
            <a:cxnSpLocks/>
            <a:stCxn id="22" idx="2"/>
            <a:endCxn id="24" idx="0"/>
          </p:cNvCxnSpPr>
          <p:nvPr/>
        </p:nvCxnSpPr>
        <p:spPr>
          <a:xfrm flipH="1">
            <a:off x="2705288" y="3631324"/>
            <a:ext cx="1215648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29" idx="2"/>
            <a:endCxn id="36" idx="0"/>
          </p:cNvCxnSpPr>
          <p:nvPr/>
        </p:nvCxnSpPr>
        <p:spPr>
          <a:xfrm>
            <a:off x="8340536" y="3631324"/>
            <a:ext cx="797800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23860" y="29963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23" name="Straight Arrow Connector 22"/>
          <p:cNvCxnSpPr>
            <a:cxnSpLocks/>
            <a:stCxn id="22" idx="2"/>
          </p:cNvCxnSpPr>
          <p:nvPr/>
        </p:nvCxnSpPr>
        <p:spPr>
          <a:xfrm>
            <a:off x="3920936" y="3631324"/>
            <a:ext cx="1251173" cy="7120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08212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9412" y="4343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43460" y="29963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41260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83564" y="4343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93011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cxnSp>
        <p:nvCxnSpPr>
          <p:cNvPr id="39" name="Straight Arrow Connector 38"/>
          <p:cNvCxnSpPr>
            <a:cxnSpLocks/>
            <a:stCxn id="29" idx="2"/>
            <a:endCxn id="38" idx="0"/>
          </p:cNvCxnSpPr>
          <p:nvPr/>
        </p:nvCxnSpPr>
        <p:spPr>
          <a:xfrm flipH="1">
            <a:off x="7390087" y="3631324"/>
            <a:ext cx="950449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19" idx="2"/>
            <a:endCxn id="29" idx="0"/>
          </p:cNvCxnSpPr>
          <p:nvPr/>
        </p:nvCxnSpPr>
        <p:spPr>
          <a:xfrm>
            <a:off x="6054536" y="2387600"/>
            <a:ext cx="2286000" cy="608724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19" idx="2"/>
            <a:endCxn id="22" idx="0"/>
          </p:cNvCxnSpPr>
          <p:nvPr/>
        </p:nvCxnSpPr>
        <p:spPr>
          <a:xfrm flipH="1">
            <a:off x="3920936" y="2387600"/>
            <a:ext cx="2133600" cy="608724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05912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standard BSTs, 2-3 trees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grow from the bottom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links </a:t>
            </a:r>
            <a:r>
              <a:rPr lang="en-US" dirty="0"/>
              <a:t>from the root to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node is the same</a:t>
            </a:r>
          </a:p>
          <a:p>
            <a:r>
              <a:rPr lang="en-US" dirty="0"/>
              <a:t>Transformations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local</a:t>
            </a:r>
          </a:p>
          <a:p>
            <a:r>
              <a:rPr lang="en-US" dirty="0"/>
              <a:t>Nearly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perfectly balanced</a:t>
            </a:r>
          </a:p>
          <a:p>
            <a:r>
              <a:rPr lang="en-US" dirty="0"/>
              <a:t>Inserting 10 nodes will result with height of the tree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  <a:p>
            <a:pPr lvl="1"/>
            <a:r>
              <a:rPr lang="en-US" dirty="0"/>
              <a:t>For normal BSTs the height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dirty="0"/>
              <a:t> in the worst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Properties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6698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Suppose that you are inserting a new node to a 2-3 tree. Under which of the following scenarios must the height of the 2-3 tree increase by one?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Number of nodes is equal to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Number of nodes is one less than a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When the final node on a search path from the root is a 3-node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When every node on the search path from the root is a 3-node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2-3 Tree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xmlns="" val="349786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#DsAlgo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xmlns="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Suppose that you are inserting a new node to a 2-3 tree. Under which of the following scenarios must the height of the 2-3 tree increase by one?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FF5B5B"/>
                </a:solidFill>
              </a:rPr>
              <a:t>Number of nodes is equal to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FF5B5B"/>
                </a:solidFill>
              </a:rPr>
              <a:t>Number of nodes is one less than a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FF5B5B"/>
                </a:solidFill>
              </a:rPr>
              <a:t>When the final node on a search path from the root is a 3-node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92D050"/>
                </a:solidFill>
              </a:rPr>
              <a:t>When every node on the search path from the root is a 3-node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2-3 Tree - Answer</a:t>
            </a:r>
          </a:p>
        </p:txBody>
      </p:sp>
    </p:spTree>
    <p:extLst>
      <p:ext uri="{BB962C8B-B14F-4D97-AF65-F5344CB8AC3E}">
        <p14:creationId xmlns:p14="http://schemas.microsoft.com/office/powerpoint/2010/main" xmlns="" val="2835231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2-3 Tree - Summary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96346616"/>
              </p:ext>
            </p:extLst>
          </p:nvPr>
        </p:nvGraphicFramePr>
        <p:xfrm>
          <a:off x="673091" y="2057400"/>
          <a:ext cx="1083152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572">
                  <a:extLst>
                    <a:ext uri="{9D8B030D-6E8A-4147-A177-3AD203B41FA5}">
                      <a16:colId xmlns:a16="http://schemas.microsoft.com/office/drawing/2014/main" xmlns="" val="869716780"/>
                    </a:ext>
                  </a:extLst>
                </a:gridCol>
                <a:gridCol w="1681582">
                  <a:extLst>
                    <a:ext uri="{9D8B030D-6E8A-4147-A177-3AD203B41FA5}">
                      <a16:colId xmlns:a16="http://schemas.microsoft.com/office/drawing/2014/main" xmlns="" val="1821559101"/>
                    </a:ext>
                  </a:extLst>
                </a:gridCol>
                <a:gridCol w="1462245">
                  <a:extLst>
                    <a:ext uri="{9D8B030D-6E8A-4147-A177-3AD203B41FA5}">
                      <a16:colId xmlns:a16="http://schemas.microsoft.com/office/drawing/2014/main" xmlns="" val="3479877439"/>
                    </a:ext>
                  </a:extLst>
                </a:gridCol>
                <a:gridCol w="1242908">
                  <a:extLst>
                    <a:ext uri="{9D8B030D-6E8A-4147-A177-3AD203B41FA5}">
                      <a16:colId xmlns:a16="http://schemas.microsoft.com/office/drawing/2014/main" xmlns="" val="1605386651"/>
                    </a:ext>
                  </a:extLst>
                </a:gridCol>
                <a:gridCol w="2201544">
                  <a:extLst>
                    <a:ext uri="{9D8B030D-6E8A-4147-A177-3AD203B41FA5}">
                      <a16:colId xmlns:a16="http://schemas.microsoft.com/office/drawing/2014/main" xmlns="" val="984536328"/>
                    </a:ext>
                  </a:extLst>
                </a:gridCol>
                <a:gridCol w="1971670">
                  <a:extLst>
                    <a:ext uri="{9D8B030D-6E8A-4147-A177-3AD203B41FA5}">
                      <a16:colId xmlns:a16="http://schemas.microsoft.com/office/drawing/2014/main" xmlns="" val="3286319517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Structure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Worst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Average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xmlns="" val="2001761437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 Hit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96614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BST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510575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2-3 Tree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46052421"/>
                  </a:ext>
                </a:extLst>
              </a:tr>
            </a:tbl>
          </a:graphicData>
        </a:graphic>
      </p:graphicFrame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065212" y="4794042"/>
            <a:ext cx="5638800" cy="508977"/>
          </a:xfrm>
          <a:prstGeom prst="wedgeRoundRectCallout">
            <a:avLst>
              <a:gd name="adj1" fmla="val 43219"/>
              <a:gd name="adj2" fmla="val -1493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Constants depend on implementation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630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2-3 tree that results when you insert the keys </a:t>
            </a:r>
            <a:br>
              <a:rPr lang="en-US" dirty="0"/>
            </a:br>
            <a:r>
              <a:rPr lang="en-US" dirty="0"/>
              <a:t>{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 A S Y Q U T I O N </a:t>
            </a:r>
            <a:r>
              <a:rPr lang="en-US" dirty="0"/>
              <a:t>} in that order into an initially empty tree</a:t>
            </a:r>
          </a:p>
          <a:p>
            <a:endParaRPr lang="en-US" dirty="0"/>
          </a:p>
          <a:p>
            <a:r>
              <a:rPr lang="en-US" dirty="0"/>
              <a:t>Draw the 2-3 tree that results when you insert the keys </a:t>
            </a:r>
            <a:br>
              <a:rPr lang="en-US" dirty="0"/>
            </a:br>
            <a:r>
              <a:rPr lang="en-US" dirty="0"/>
              <a:t>{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 L P M X H C R A E S </a:t>
            </a:r>
            <a:r>
              <a:rPr lang="en-US" dirty="0"/>
              <a:t>} in that order into an initially empty tree</a:t>
            </a:r>
          </a:p>
          <a:p>
            <a:endParaRPr lang="en-US" dirty="0"/>
          </a:p>
          <a:p>
            <a:r>
              <a:rPr lang="en-US" dirty="0"/>
              <a:t>Find an insertion order for the keys {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 E A R C H X M </a:t>
            </a:r>
            <a:r>
              <a:rPr lang="en-US" dirty="0"/>
              <a:t>} that leads to a 2-3 tree of height 1.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-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316086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Red-Black Tree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Simple Representation of a 2-3 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7050378" y="2081094"/>
            <a:ext cx="200630" cy="2785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6409260" y="1399715"/>
            <a:ext cx="79749" cy="1242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5637212" y="838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399212" y="13862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7050378" y="23179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7114965" y="302099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695043" y="300726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5602870" y="1396783"/>
            <a:ext cx="96471" cy="1272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6433553" y="208930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4895957" y="138112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6617764" y="3249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4243392" y="217536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4915644" y="20669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4875908" y="30610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4914685" y="2852018"/>
            <a:ext cx="183337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3764740" y="30469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230583" y="389516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4243640" y="282255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3752395" y="369062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>
            <a:off x="3230583" y="45762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4915643" y="374211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6729979" y="397834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7238916" y="394907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449248" y="373834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905078" y="454875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9317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We will represent 3-nodes with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left-leaning</a:t>
            </a:r>
            <a:r>
              <a:rPr lang="en-US" dirty="0"/>
              <a:t> red nodes</a:t>
            </a:r>
            <a:endParaRPr lang="bg-BG" dirty="0"/>
          </a:p>
          <a:p>
            <a:r>
              <a:rPr lang="en-US" dirty="0"/>
              <a:t>Nodes with values between the 2 nodes will be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dirty="0"/>
              <a:t> of the </a:t>
            </a:r>
            <a:r>
              <a:rPr lang="en-US" dirty="0">
                <a:solidFill>
                  <a:srgbClr val="FF6161"/>
                </a:solidFill>
              </a:rPr>
              <a:t>red</a:t>
            </a:r>
            <a:r>
              <a:rPr lang="en-US" dirty="0"/>
              <a:t> node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3-Nodes from 2-3 Tree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33871" y="4368170"/>
            <a:ext cx="1531522" cy="926574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01550" y="4368170"/>
            <a:ext cx="1531522" cy="926574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0" name="Arrow: Right 19"/>
          <p:cNvSpPr/>
          <p:nvPr/>
        </p:nvSpPr>
        <p:spPr>
          <a:xfrm>
            <a:off x="5441672" y="4810780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8937650" y="3124200"/>
            <a:ext cx="1328635" cy="123767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7746974" y="4590472"/>
            <a:ext cx="1328635" cy="1237672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8761411" y="4267200"/>
            <a:ext cx="503982" cy="3994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00751" y="5294744"/>
            <a:ext cx="1064661" cy="39947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65412" y="5294740"/>
            <a:ext cx="990600" cy="39947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56012" y="5294737"/>
            <a:ext cx="1009381" cy="399478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9904412" y="4286251"/>
            <a:ext cx="565559" cy="38042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8737574" y="5724527"/>
            <a:ext cx="338035" cy="426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H="1">
            <a:off x="7746973" y="5724527"/>
            <a:ext cx="323743" cy="426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73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leaves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root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node has two red links connected to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path from a given node to its descendant leaf nodes contains the same number of black nodes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 links lean left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Properties</a:t>
            </a:r>
          </a:p>
        </p:txBody>
      </p:sp>
    </p:spTree>
    <p:extLst>
      <p:ext uri="{BB962C8B-B14F-4D97-AF65-F5344CB8AC3E}">
        <p14:creationId xmlns:p14="http://schemas.microsoft.com/office/powerpoint/2010/main" xmlns="" val="234370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Rebalancing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Rotations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V="1">
            <a:off x="4608513" y="1371600"/>
            <a:ext cx="2971800" cy="306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961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  <a:sym typeface="Symbol" pitchFamily="18" charset="2"/>
              </a:rPr>
              <a:t>Rotations are used to correct the balance of a tree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Balance can be measured in height, depth, size etc. of subtrees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Rotations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494212" y="3048000"/>
            <a:ext cx="3067676" cy="3048000"/>
            <a:chOff x="5010026" y="3200400"/>
            <a:chExt cx="3067676" cy="3048000"/>
          </a:xfrm>
        </p:grpSpPr>
        <p:grpSp>
          <p:nvGrpSpPr>
            <p:cNvPr id="6" name="Group 5"/>
            <p:cNvGrpSpPr/>
            <p:nvPr/>
          </p:nvGrpSpPr>
          <p:grpSpPr>
            <a:xfrm>
              <a:off x="5103812" y="3200400"/>
              <a:ext cx="2902456" cy="2895968"/>
              <a:chOff x="4399486" y="3634852"/>
              <a:chExt cx="2367363" cy="2475298"/>
            </a:xfrm>
          </p:grpSpPr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>
                <a:off x="5936457" y="5122567"/>
                <a:ext cx="327284" cy="404814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Line 15"/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Oval 4"/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13" name="Oval 5"/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14" name="Oval 7"/>
              <p:cNvSpPr>
                <a:spLocks noChangeArrowheads="1"/>
              </p:cNvSpPr>
              <p:nvPr/>
            </p:nvSpPr>
            <p:spPr bwMode="auto">
              <a:xfrm>
                <a:off x="6100099" y="5459275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90</a:t>
                </a:r>
              </a:p>
            </p:txBody>
          </p:sp>
        </p:grp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7188813" y="601980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7876620" y="5992325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>
              <a:off x="5010026" y="3758983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H="1">
              <a:off x="6286375" y="494560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6938998" y="3292586"/>
            <a:ext cx="2613749" cy="856593"/>
          </a:xfrm>
          <a:prstGeom prst="wedgeRoundRectCallout">
            <a:avLst>
              <a:gd name="adj1" fmla="val -60840"/>
              <a:gd name="adj2" fmla="val 494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Right subtree weights more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627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Orient a right-leaning red link to lean left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Rotation</a:t>
            </a:r>
            <a:endParaRPr lang="en-US" dirty="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9924169" y="2956735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739837" y="4292004"/>
            <a:ext cx="820899" cy="78161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y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9430812" y="3624370"/>
            <a:ext cx="584362" cy="7554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547899" y="5031166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9302102" y="5047413"/>
            <a:ext cx="420892" cy="6675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10576224" y="3709099"/>
            <a:ext cx="547388" cy="75041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746282" y="4227921"/>
            <a:ext cx="822506" cy="814815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x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639000" y="2947201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318929" y="3634396"/>
            <a:ext cx="533400" cy="7154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flipH="1">
            <a:off x="1370012" y="3652612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2545106" y="5007492"/>
            <a:ext cx="412859" cy="6413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3374300" y="4965042"/>
            <a:ext cx="430076" cy="66877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5145018" y="3937801"/>
            <a:ext cx="18621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924213" y="4032526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/>
              <a:t>Left rotation (y)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8052521" y="2157504"/>
            <a:ext cx="1713891" cy="907609"/>
          </a:xfrm>
          <a:prstGeom prst="wedgeRoundRectCallout">
            <a:avLst>
              <a:gd name="adj1" fmla="val 44143"/>
              <a:gd name="adj2" fmla="val 84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 Order Preserved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658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43" grpId="0" animBg="1"/>
      <p:bldP spid="44" grpId="0"/>
      <p:bldP spid="4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Orient a left-leaning red link to lean right (temporarily)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Rotation</a:t>
            </a:r>
            <a:endParaRPr lang="en-US" dirty="0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4994815" y="3897691"/>
            <a:ext cx="18621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774010" y="3992416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/>
              <a:t>Right rotation (x)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9943121" y="2514600"/>
            <a:ext cx="1713891" cy="907609"/>
          </a:xfrm>
          <a:prstGeom prst="wedgeRoundRectCallout">
            <a:avLst>
              <a:gd name="adj1" fmla="val -47001"/>
              <a:gd name="adj2" fmla="val 738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 Order Preserved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569061" y="3004399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384729" y="4339668"/>
            <a:ext cx="820899" cy="78161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y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2075704" y="3672034"/>
            <a:ext cx="584362" cy="7554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H="1">
            <a:off x="1192791" y="5078830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1946994" y="5095077"/>
            <a:ext cx="420892" cy="6675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3221116" y="3756763"/>
            <a:ext cx="547388" cy="75041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9864464" y="4285119"/>
            <a:ext cx="822506" cy="814815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x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757182" y="3004399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9437111" y="3691594"/>
            <a:ext cx="533400" cy="7154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8488194" y="3709810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9663288" y="5064690"/>
            <a:ext cx="412859" cy="6413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10492482" y="5022240"/>
            <a:ext cx="430076" cy="66877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943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 animBg="1"/>
      <p:bldP spid="26" grpId="0" animBg="1"/>
      <p:bldP spid="27" grpId="0" animBg="1"/>
      <p:bldP spid="32" grpId="0" animBg="1"/>
      <p:bldP spid="34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Balanced BSTs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Balancing a BST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6412" y="1676400"/>
            <a:ext cx="6422257" cy="24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5931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447800"/>
            <a:ext cx="11804822" cy="2603213"/>
          </a:xfrm>
        </p:spPr>
        <p:txBody>
          <a:bodyPr>
            <a:noAutofit/>
          </a:bodyPr>
          <a:lstStyle/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E X C M S Y A H P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M X E H S Y C F P A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M X E P S Y C H A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C X A E S Y M H P 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Rotations - Quiz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6301" y="1591267"/>
            <a:ext cx="6824522" cy="435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1992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Rotations - Answer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5040" y="1529610"/>
            <a:ext cx="6825783" cy="41910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90413" y="1447800"/>
            <a:ext cx="11804822" cy="2603213"/>
          </a:xfrm>
        </p:spPr>
        <p:txBody>
          <a:bodyPr>
            <a:noAutofit/>
          </a:bodyPr>
          <a:lstStyle/>
          <a:p>
            <a:pPr marL="892237" lvl="1" indent="-514350">
              <a:buFont typeface="+mj-lt"/>
              <a:buAutoNum type="alphaUcPeriod"/>
            </a:pPr>
            <a:r>
              <a:rPr lang="en-US" dirty="0"/>
              <a:t>R E X C M S Y A H P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/>
              <a:t>R M X E H S Y C F P A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92D050"/>
                </a:solidFill>
              </a:rPr>
              <a:t>R M X E P S Y C H A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/>
              <a:t>R C X A E S Y M H P F</a:t>
            </a:r>
          </a:p>
        </p:txBody>
      </p:sp>
    </p:spTree>
    <p:extLst>
      <p:ext uri="{BB962C8B-B14F-4D97-AF65-F5344CB8AC3E}">
        <p14:creationId xmlns:p14="http://schemas.microsoft.com/office/powerpoint/2010/main" xmlns="" val="941978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Red-Black Tree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Insertion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7050378" y="2081094"/>
            <a:ext cx="200630" cy="2785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6409260" y="1399715"/>
            <a:ext cx="79749" cy="1242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5637212" y="838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399212" y="13862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7050378" y="23179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7114965" y="302099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695043" y="300726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5602870" y="1396783"/>
            <a:ext cx="96471" cy="1272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6433553" y="208930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4895957" y="138112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6617764" y="3249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4243392" y="217536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4915644" y="20669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4875908" y="30610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4914685" y="2852018"/>
            <a:ext cx="183337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3764740" y="30469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230583" y="389516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4243640" y="282255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3752395" y="369062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>
            <a:off x="3230583" y="45762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4915643" y="374211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6729979" y="397834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7238916" y="394907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449248" y="373834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905078" y="454875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7188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 the node position</a:t>
            </a:r>
          </a:p>
          <a:p>
            <a:r>
              <a:rPr lang="en-US" dirty="0"/>
              <a:t>Create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red</a:t>
            </a:r>
            <a:r>
              <a:rPr lang="en-US" dirty="0"/>
              <a:t> node</a:t>
            </a:r>
          </a:p>
          <a:p>
            <a:r>
              <a:rPr lang="en-US" dirty="0"/>
              <a:t>Add the new node to the tree</a:t>
            </a:r>
          </a:p>
          <a:p>
            <a:r>
              <a:rPr lang="en-US" dirty="0"/>
              <a:t>Balance the tree if needed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Algorithm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8801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 into a single 2-node:</a:t>
            </a:r>
          </a:p>
          <a:p>
            <a:r>
              <a:rPr lang="en-US" dirty="0"/>
              <a:t>Smaller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endParaRPr lang="bg-BG" dirty="0"/>
          </a:p>
        </p:txBody>
      </p:sp>
      <p:cxnSp>
        <p:nvCxnSpPr>
          <p:cNvPr id="6" name="Straight Connector 5"/>
          <p:cNvCxnSpPr>
            <a:cxnSpLocks/>
            <a:endCxn id="3" idx="2"/>
          </p:cNvCxnSpPr>
          <p:nvPr/>
        </p:nvCxnSpPr>
        <p:spPr>
          <a:xfrm>
            <a:off x="6092824" y="1905000"/>
            <a:ext cx="0" cy="48164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827212" y="409071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/>
              <a:t>50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1939427" y="4819454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448364" y="4790187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2324163" y="319457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2388750" y="389767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020842" y="3853945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294758" y="1151118"/>
            <a:ext cx="5438454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Larger element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141618" y="5091903"/>
            <a:ext cx="2190794" cy="1004097"/>
          </a:xfrm>
          <a:prstGeom prst="wedgeRoundRectCallout">
            <a:avLst>
              <a:gd name="adj1" fmla="val -67155"/>
              <a:gd name="adj2" fmla="val -930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left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7787983" y="360736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/>
              <a:t>80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7900198" y="433610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8409135" y="4306838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7121340" y="27112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185927" y="3414321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7818019" y="3370596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9795358" y="1609351"/>
            <a:ext cx="2190794" cy="2073569"/>
          </a:xfrm>
          <a:prstGeom prst="wedgeRoundRectCallout">
            <a:avLst>
              <a:gd name="adj1" fmla="val -91067"/>
              <a:gd name="adj2" fmla="val 50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right, we need left rotation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25" name="Arrow: Right 24"/>
          <p:cNvSpPr/>
          <p:nvPr/>
        </p:nvSpPr>
        <p:spPr>
          <a:xfrm rot="1889954">
            <a:off x="9076808" y="4260413"/>
            <a:ext cx="817899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10148978" y="4419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80</a:t>
            </a: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10261193" y="5148342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10770130" y="5119075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9539378" y="524050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73</a:t>
            </a:r>
            <a:endParaRPr lang="en-US" b="1" dirty="0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9603965" y="594360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236057" y="5899875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006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smaller</a:t>
            </a:r>
            <a:r>
              <a:rPr lang="bg-BG" dirty="0"/>
              <a:t> </a:t>
            </a:r>
            <a:r>
              <a:rPr lang="en-US" dirty="0"/>
              <a:t>item into a 2-node</a:t>
            </a:r>
            <a:r>
              <a:rPr lang="bg-BG" dirty="0"/>
              <a:t> </a:t>
            </a:r>
            <a:r>
              <a:rPr lang="en-US" dirty="0"/>
              <a:t>at the bottom: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(2)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6000651" y="32084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6818106" y="40951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4365742" y="32084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6000650" y="505407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548287" y="409510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4365741" y="505407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2730832" y="505642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5864768" y="3016565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5183196" y="234110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6627812" y="3897627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217131" y="4788338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5081815" y="3016565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4272300" y="3895271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3432713" y="4788338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 flipH="1">
            <a:off x="6686013" y="4775110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8541071" y="3852497"/>
            <a:ext cx="2190794" cy="1004097"/>
          </a:xfrm>
          <a:prstGeom prst="wedgeRoundRectCallout">
            <a:avLst>
              <a:gd name="adj1" fmla="val -120941"/>
              <a:gd name="adj2" fmla="val 871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left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7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3" grpId="0" animBg="1"/>
      <p:bldP spid="6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larger</a:t>
            </a:r>
            <a:r>
              <a:rPr lang="bg-BG" dirty="0"/>
              <a:t> </a:t>
            </a:r>
            <a:r>
              <a:rPr lang="en-US" dirty="0"/>
              <a:t>item into a 2-node</a:t>
            </a:r>
            <a:r>
              <a:rPr lang="bg-BG" dirty="0"/>
              <a:t> </a:t>
            </a:r>
            <a:r>
              <a:rPr lang="en-US" dirty="0"/>
              <a:t>at the bottom: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(</a:t>
            </a:r>
            <a:r>
              <a:rPr lang="en-US" dirty="0"/>
              <a:t>3</a:t>
            </a:r>
            <a:r>
              <a:rPr lang="bg-BG" dirty="0"/>
              <a:t>)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877831" y="30032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4695286" y="38899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2242922" y="30032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5512741" y="484892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425467" y="388995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242921" y="48489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608012" y="48512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3741948" y="281141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3060376" y="21359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4504992" y="3692478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2094311" y="4583189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958995" y="281141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2149480" y="369012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1309893" y="4583189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3150814" y="5356094"/>
            <a:ext cx="2257798" cy="1004097"/>
          </a:xfrm>
          <a:prstGeom prst="wedgeRoundRectCallout">
            <a:avLst>
              <a:gd name="adj1" fmla="val 51317"/>
              <a:gd name="adj2" fmla="val -696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right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341608" y="4581781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9995050" y="30009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9995050" y="48731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8360141" y="30009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10812505" y="3887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7542686" y="3887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8360140" y="484656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6725231" y="484892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9859167" y="28090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9177595" y="2133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622211" y="3690120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8211530" y="4580831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9076214" y="28090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8266699" y="3687764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7427112" y="4580831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10652989" y="4576536"/>
            <a:ext cx="301196" cy="37952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Arrow: Right 42"/>
          <p:cNvSpPr/>
          <p:nvPr/>
        </p:nvSpPr>
        <p:spPr>
          <a:xfrm>
            <a:off x="6139901" y="3289162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8048696" y="5817321"/>
            <a:ext cx="2257798" cy="546481"/>
          </a:xfrm>
          <a:prstGeom prst="wedgeRoundRectCallout">
            <a:avLst>
              <a:gd name="adj1" fmla="val 41714"/>
              <a:gd name="adj2" fmla="val -885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Left rotation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364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9" grpId="0" animBg="1"/>
      <p:bldP spid="43" grpId="0" animBg="1"/>
      <p:bldP spid="4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3 cases:</a:t>
            </a:r>
          </a:p>
          <a:p>
            <a:pPr lvl="1"/>
            <a:r>
              <a:rPr lang="en-US" dirty="0"/>
              <a:t>The element is smaller than both keys</a:t>
            </a:r>
          </a:p>
          <a:p>
            <a:pPr lvl="1"/>
            <a:r>
              <a:rPr lang="en-US" dirty="0"/>
              <a:t>The element is larger than both keys</a:t>
            </a:r>
          </a:p>
          <a:p>
            <a:pPr lvl="1"/>
            <a:r>
              <a:rPr lang="en-US" dirty="0"/>
              <a:t>The element is between the 2 keys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948920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Larger than both keys: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Flipping the colors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increases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tree height</a:t>
            </a:r>
            <a:r>
              <a:rPr lang="en-US" dirty="0"/>
              <a:t>, which maintains the 1-1 correspondence to 2-3 trees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 (2)</a:t>
            </a:r>
            <a:endParaRPr lang="bg-BG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029288" y="299929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41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394379" y="299929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11</a:t>
            </a: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2893405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2211833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110452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Arrow: Right 37"/>
          <p:cNvSpPr/>
          <p:nvPr/>
        </p:nvSpPr>
        <p:spPr>
          <a:xfrm>
            <a:off x="5206960" y="2657447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9066212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41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7431303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11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8930329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8248757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8147376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9474939" y="1981200"/>
            <a:ext cx="2257798" cy="572552"/>
          </a:xfrm>
          <a:prstGeom prst="wedgeRoundRectCallout">
            <a:avLst>
              <a:gd name="adj1" fmla="val -52228"/>
              <a:gd name="adj2" fmla="val 768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Flip the colors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127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3" grpId="0" animBg="1"/>
      <p:bldP spid="38" grpId="0" animBg="1"/>
      <p:bldP spid="50" grpId="0" animBg="1"/>
      <p:bldP spid="52" grpId="0" animBg="1"/>
      <p:bldP spid="5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Smaller than both keys: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 (3)</a:t>
            </a:r>
            <a:endParaRPr lang="bg-BG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1176313" y="3896560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9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927779" y="299929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11</a:t>
            </a: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2745233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643852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Arrow: Right 37"/>
          <p:cNvSpPr/>
          <p:nvPr/>
        </p:nvSpPr>
        <p:spPr>
          <a:xfrm rot="2177252">
            <a:off x="3582708" y="3939465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001357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13</a:t>
            </a: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8366448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9</a:t>
            </a: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9865474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9183902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9082521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4426942" y="2261901"/>
            <a:ext cx="2257798" cy="1243299"/>
          </a:xfrm>
          <a:prstGeom prst="wedgeRoundRectCallout">
            <a:avLst>
              <a:gd name="adj1" fmla="val -104418"/>
              <a:gd name="adj2" fmla="val 51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Left-Heavy tree, needs right rotation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1855119" y="368310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6267557" y="52583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13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4632648" y="52583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6131674" y="50664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5450102" y="43910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5348721" y="50664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Arrow: Right 22"/>
          <p:cNvSpPr/>
          <p:nvPr/>
        </p:nvSpPr>
        <p:spPr>
          <a:xfrm rot="18900000">
            <a:off x="7335311" y="4180453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8156806" y="5733524"/>
            <a:ext cx="2257798" cy="572552"/>
          </a:xfrm>
          <a:prstGeom prst="wedgeRoundRectCallout">
            <a:avLst>
              <a:gd name="adj1" fmla="val -90640"/>
              <a:gd name="adj2" fmla="val -812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Flip the colors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810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  <a:sym typeface="Symbol" pitchFamily="18" charset="2"/>
              </a:rPr>
              <a:t>Binary search trees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balanced</a:t>
            </a:r>
          </a:p>
          <a:p>
            <a:pPr lvl="1"/>
            <a:r>
              <a:rPr lang="en-US" dirty="0"/>
              <a:t>Subtrees hold nearly equal number of nodes</a:t>
            </a:r>
          </a:p>
          <a:p>
            <a:pPr lvl="1"/>
            <a:r>
              <a:rPr lang="en-US" dirty="0"/>
              <a:t>Subtrees are with nearly the same height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a Balanced Binary Search Tree?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23112" y="3911470"/>
            <a:ext cx="2781300" cy="2466975"/>
          </a:xfrm>
          <a:prstGeom prst="roundRect">
            <a:avLst>
              <a:gd name="adj" fmla="val 2230"/>
            </a:avLst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46312" y="3905608"/>
            <a:ext cx="3407020" cy="2472837"/>
          </a:xfrm>
          <a:prstGeom prst="roundRect">
            <a:avLst>
              <a:gd name="adj" fmla="val 2230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9432529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Between the keys: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 (4)</a:t>
            </a:r>
            <a:endParaRPr lang="bg-BG" dirty="0"/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684212" y="301165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1501666" y="214435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1400285" y="281980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1501666" y="38867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365783" y="36948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rrow: Right 24"/>
          <p:cNvSpPr/>
          <p:nvPr/>
        </p:nvSpPr>
        <p:spPr>
          <a:xfrm rot="2177252">
            <a:off x="2720780" y="4134014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2720505" y="2203048"/>
            <a:ext cx="2257798" cy="1243299"/>
          </a:xfrm>
          <a:prstGeom prst="wedgeRoundRectCallout">
            <a:avLst>
              <a:gd name="adj1" fmla="val -71851"/>
              <a:gd name="adj2" fmla="val 82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Right-Leaning red link - Left Rotation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3250837" y="569635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002303" y="479908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819757" y="393178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4718376" y="4607245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3929643" y="5482902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Arrow: Right 31"/>
          <p:cNvSpPr/>
          <p:nvPr/>
        </p:nvSpPr>
        <p:spPr>
          <a:xfrm rot="19964507">
            <a:off x="5993726" y="3065629"/>
            <a:ext cx="1199268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9129986" y="231510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7542212" y="231510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9022384" y="21232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8340812" y="1447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8239431" y="21232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Arrow: Right 40"/>
          <p:cNvSpPr/>
          <p:nvPr/>
        </p:nvSpPr>
        <p:spPr>
          <a:xfrm rot="7183534">
            <a:off x="8280030" y="3371498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8367986" y="53345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6780212" y="53345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8260384" y="51426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7578812" y="44672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H="1">
            <a:off x="7477431" y="51426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544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Flipping the colors should also change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 color</a:t>
            </a:r>
            <a:r>
              <a:rPr lang="en-US" dirty="0"/>
              <a:t>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Preserves perfect black balance in the tree!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Colors</a:t>
            </a:r>
            <a:endParaRPr lang="bg-BG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351212" y="2057400"/>
            <a:ext cx="487838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FlipColors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node.Color = Red;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node.Left.Color = Black;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node.Right.Color = Black;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382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on a single node (root):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time the root switches colors, the height of the tree is increased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Keeping Black Root</a:t>
            </a:r>
            <a:endParaRPr lang="bg-BG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424386" y="28199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36612" y="28199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2316784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1635212" y="19526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1533831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rrow: Right 10"/>
          <p:cNvSpPr/>
          <p:nvPr/>
        </p:nvSpPr>
        <p:spPr>
          <a:xfrm>
            <a:off x="3616412" y="243178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6499586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4911812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391984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5710412" y="195260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5609031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rrow: Right 16"/>
          <p:cNvSpPr/>
          <p:nvPr/>
        </p:nvSpPr>
        <p:spPr>
          <a:xfrm>
            <a:off x="7731212" y="243178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10677353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9089579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0569751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9888179" y="19526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9786798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265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 Into 3-Node at the Bottom</a:t>
            </a:r>
            <a:endParaRPr lang="bg-BG" dirty="0"/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3579812" y="22978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1944903" y="22978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1127448" y="318450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443929" y="210596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2762357" y="143050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2660976" y="210596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1851461" y="298467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2765200" y="316511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3489213" y="2965278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944902" y="405180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 flipH="1">
            <a:off x="2645282" y="384069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Arrow: Right 43"/>
          <p:cNvSpPr/>
          <p:nvPr/>
        </p:nvSpPr>
        <p:spPr>
          <a:xfrm rot="2581628">
            <a:off x="3733648" y="3670562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6471972" y="562080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4016267" y="47535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3198812" y="56401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>
            <a:off x="6334334" y="5435172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4833721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>
            <a:off x="4732340" y="45616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3922825" y="5440364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5655495" y="47374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4832098" y="564635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5534233" y="543517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5519613" y="45616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10039742" y="343256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3" name="Oval 5"/>
          <p:cNvSpPr>
            <a:spLocks noChangeArrowheads="1"/>
          </p:cNvSpPr>
          <p:nvPr/>
        </p:nvSpPr>
        <p:spPr bwMode="auto">
          <a:xfrm>
            <a:off x="7584037" y="25652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6766582" y="345196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9902104" y="3246937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4"/>
          <p:cNvSpPr>
            <a:spLocks noChangeArrowheads="1"/>
          </p:cNvSpPr>
          <p:nvPr/>
        </p:nvSpPr>
        <p:spPr bwMode="auto">
          <a:xfrm>
            <a:off x="8401491" y="169796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 flipH="1">
            <a:off x="8300110" y="237342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 flipH="1">
            <a:off x="7490595" y="3252129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9223265" y="254918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0" name="Oval 5"/>
          <p:cNvSpPr>
            <a:spLocks noChangeArrowheads="1"/>
          </p:cNvSpPr>
          <p:nvPr/>
        </p:nvSpPr>
        <p:spPr bwMode="auto">
          <a:xfrm>
            <a:off x="8399868" y="345811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1" name="Line 12"/>
          <p:cNvSpPr>
            <a:spLocks noChangeShapeType="1"/>
          </p:cNvSpPr>
          <p:nvPr/>
        </p:nvSpPr>
        <p:spPr bwMode="auto">
          <a:xfrm flipH="1">
            <a:off x="9102003" y="3246937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Line 12"/>
          <p:cNvSpPr>
            <a:spLocks noChangeShapeType="1"/>
          </p:cNvSpPr>
          <p:nvPr/>
        </p:nvSpPr>
        <p:spPr bwMode="auto">
          <a:xfrm>
            <a:off x="9087383" y="237342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Arrow: Right 72"/>
          <p:cNvSpPr/>
          <p:nvPr/>
        </p:nvSpPr>
        <p:spPr>
          <a:xfrm rot="18900000">
            <a:off x="6865292" y="4546262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xmlns="" val="427535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Into 3-Node at the Bottom (2)</a:t>
            </a:r>
            <a:endParaRPr lang="bg-BG" dirty="0"/>
          </a:p>
        </p:txBody>
      </p:sp>
      <p:sp>
        <p:nvSpPr>
          <p:cNvPr id="53" name="Arrow: Right 52"/>
          <p:cNvSpPr/>
          <p:nvPr/>
        </p:nvSpPr>
        <p:spPr>
          <a:xfrm>
            <a:off x="5428362" y="286665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9980612" y="276654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9842974" y="2580908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9164135" y="1883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9042873" y="2580908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Oval 5"/>
          <p:cNvSpPr>
            <a:spLocks noChangeArrowheads="1"/>
          </p:cNvSpPr>
          <p:nvPr/>
        </p:nvSpPr>
        <p:spPr bwMode="auto">
          <a:xfrm>
            <a:off x="7558430" y="369368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4" name="Oval 5"/>
          <p:cNvSpPr>
            <a:spLocks noChangeArrowheads="1"/>
          </p:cNvSpPr>
          <p:nvPr/>
        </p:nvSpPr>
        <p:spPr bwMode="auto">
          <a:xfrm>
            <a:off x="6740975" y="458038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75" name="Oval 4"/>
          <p:cNvSpPr>
            <a:spLocks noChangeArrowheads="1"/>
          </p:cNvSpPr>
          <p:nvPr/>
        </p:nvSpPr>
        <p:spPr bwMode="auto">
          <a:xfrm>
            <a:off x="8375884" y="282638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6" name="Line 12"/>
          <p:cNvSpPr>
            <a:spLocks noChangeShapeType="1"/>
          </p:cNvSpPr>
          <p:nvPr/>
        </p:nvSpPr>
        <p:spPr bwMode="auto">
          <a:xfrm flipH="1">
            <a:off x="8274503" y="350184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 flipH="1">
            <a:off x="7464988" y="438055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5"/>
          <p:cNvSpPr>
            <a:spLocks noChangeArrowheads="1"/>
          </p:cNvSpPr>
          <p:nvPr/>
        </p:nvSpPr>
        <p:spPr bwMode="auto">
          <a:xfrm>
            <a:off x="9193339" y="369368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>
            <a:off x="9061776" y="350184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5"/>
          <p:cNvSpPr>
            <a:spLocks noChangeArrowheads="1"/>
          </p:cNvSpPr>
          <p:nvPr/>
        </p:nvSpPr>
        <p:spPr bwMode="auto">
          <a:xfrm>
            <a:off x="4111915" y="38839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1" name="Oval 5"/>
          <p:cNvSpPr>
            <a:spLocks noChangeArrowheads="1"/>
          </p:cNvSpPr>
          <p:nvPr/>
        </p:nvSpPr>
        <p:spPr bwMode="auto">
          <a:xfrm>
            <a:off x="1656210" y="301660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82" name="Oval 5"/>
          <p:cNvSpPr>
            <a:spLocks noChangeArrowheads="1"/>
          </p:cNvSpPr>
          <p:nvPr/>
        </p:nvSpPr>
        <p:spPr bwMode="auto">
          <a:xfrm>
            <a:off x="838755" y="390330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83" name="Line 12"/>
          <p:cNvSpPr>
            <a:spLocks noChangeShapeType="1"/>
          </p:cNvSpPr>
          <p:nvPr/>
        </p:nvSpPr>
        <p:spPr bwMode="auto">
          <a:xfrm>
            <a:off x="3974277" y="3698277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/>
          <p:cNvSpPr>
            <a:spLocks noChangeArrowheads="1"/>
          </p:cNvSpPr>
          <p:nvPr/>
        </p:nvSpPr>
        <p:spPr bwMode="auto">
          <a:xfrm>
            <a:off x="2473664" y="21493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Line 12"/>
          <p:cNvSpPr>
            <a:spLocks noChangeShapeType="1"/>
          </p:cNvSpPr>
          <p:nvPr/>
        </p:nvSpPr>
        <p:spPr bwMode="auto">
          <a:xfrm flipH="1">
            <a:off x="2372283" y="282476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Line 12"/>
          <p:cNvSpPr>
            <a:spLocks noChangeShapeType="1"/>
          </p:cNvSpPr>
          <p:nvPr/>
        </p:nvSpPr>
        <p:spPr bwMode="auto">
          <a:xfrm flipH="1">
            <a:off x="1562768" y="3703469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3295438" y="300052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2472041" y="39094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9" name="Line 12"/>
          <p:cNvSpPr>
            <a:spLocks noChangeShapeType="1"/>
          </p:cNvSpPr>
          <p:nvPr/>
        </p:nvSpPr>
        <p:spPr bwMode="auto">
          <a:xfrm flipH="1">
            <a:off x="3174176" y="3698277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3159556" y="282476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163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Insertion Process</a:t>
            </a:r>
            <a:endParaRPr lang="bg-BG" dirty="0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59503" y="1990861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276957" y="1123559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5175576" y="1799017"/>
            <a:ext cx="237264" cy="29875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1554173" y="5016876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>
            <a:off x="2263664" y="4341418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 flipH="1">
            <a:off x="2263663" y="5016876"/>
            <a:ext cx="135883" cy="113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5268853" y="3101496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5919441" y="2320429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5890666" y="2995888"/>
            <a:ext cx="164657" cy="158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8830630" y="2932569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9648084" y="2065267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9546703" y="2740725"/>
            <a:ext cx="237264" cy="29875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8830630" y="5581319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9648084" y="4714017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 flipH="1">
            <a:off x="9546703" y="5389475"/>
            <a:ext cx="237264" cy="29875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Arrow: Right 43"/>
          <p:cNvSpPr/>
          <p:nvPr/>
        </p:nvSpPr>
        <p:spPr>
          <a:xfrm rot="1246071">
            <a:off x="6192981" y="2175442"/>
            <a:ext cx="2704020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Arrow: Right 44"/>
          <p:cNvSpPr/>
          <p:nvPr/>
        </p:nvSpPr>
        <p:spPr>
          <a:xfrm rot="7905210">
            <a:off x="2794495" y="3376283"/>
            <a:ext cx="1931571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6" name="Arrow: Right 45"/>
          <p:cNvSpPr/>
          <p:nvPr/>
        </p:nvSpPr>
        <p:spPr>
          <a:xfrm rot="5400000">
            <a:off x="5199952" y="2375771"/>
            <a:ext cx="823217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7" name="Arrow: Right 46"/>
          <p:cNvSpPr/>
          <p:nvPr/>
        </p:nvSpPr>
        <p:spPr>
          <a:xfrm rot="9599160">
            <a:off x="3265419" y="4035850"/>
            <a:ext cx="1912232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" name="Arrow: Bent 2"/>
          <p:cNvSpPr/>
          <p:nvPr/>
        </p:nvSpPr>
        <p:spPr>
          <a:xfrm rot="20207185" flipV="1">
            <a:off x="1947795" y="4706027"/>
            <a:ext cx="7232045" cy="677924"/>
          </a:xfrm>
          <a:prstGeom prst="bentArrow">
            <a:avLst>
              <a:gd name="adj1" fmla="val 21238"/>
              <a:gd name="adj2" fmla="val 26859"/>
              <a:gd name="adj3" fmla="val 25000"/>
              <a:gd name="adj4" fmla="val 85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50" name="Arrow: Right 49"/>
          <p:cNvSpPr/>
          <p:nvPr/>
        </p:nvSpPr>
        <p:spPr>
          <a:xfrm rot="5400000">
            <a:off x="9619300" y="3967980"/>
            <a:ext cx="847584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816208" y="5636527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1526255" y="5685110"/>
            <a:ext cx="135883" cy="113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10466883" y="2932569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10331002" y="2740725"/>
            <a:ext cx="271764" cy="28347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10425954" y="5597024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10290073" y="5405180"/>
            <a:ext cx="271764" cy="28347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6026722" y="3802639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>
            <a:off x="5996953" y="3753906"/>
            <a:ext cx="176706" cy="15854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301080" y="3761163"/>
            <a:ext cx="2257798" cy="476914"/>
          </a:xfrm>
          <a:prstGeom prst="wedgeRoundRectCallout">
            <a:avLst>
              <a:gd name="adj1" fmla="val -584"/>
              <a:gd name="adj2" fmla="val 1640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Right Rotate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69" name="AutoShape 5"/>
          <p:cNvSpPr>
            <a:spLocks noChangeArrowheads="1"/>
          </p:cNvSpPr>
          <p:nvPr/>
        </p:nvSpPr>
        <p:spPr bwMode="auto">
          <a:xfrm>
            <a:off x="6935201" y="2882461"/>
            <a:ext cx="1175134" cy="799680"/>
          </a:xfrm>
          <a:prstGeom prst="wedgeRoundRectCallout">
            <a:avLst>
              <a:gd name="adj1" fmla="val -97886"/>
              <a:gd name="adj2" fmla="val 423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Left 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Rotate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70" name="AutoShape 5"/>
          <p:cNvSpPr>
            <a:spLocks noChangeArrowheads="1"/>
          </p:cNvSpPr>
          <p:nvPr/>
        </p:nvSpPr>
        <p:spPr bwMode="auto">
          <a:xfrm>
            <a:off x="10876309" y="4257080"/>
            <a:ext cx="1118925" cy="843759"/>
          </a:xfrm>
          <a:prstGeom prst="wedgeRoundRectCallout">
            <a:avLst>
              <a:gd name="adj1" fmla="val -74719"/>
              <a:gd name="adj2" fmla="val 79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Flip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Colors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16633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Red-Black Tree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Insertion 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7254717" y="35343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799012" y="2667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981557" y="355369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7117079" y="3348670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5616466" y="179969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5515085" y="247515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 flipH="1">
            <a:off x="4705570" y="335386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6438240" y="265091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5614843" y="355985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6316978" y="334867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>
            <a:off x="6302358" y="247515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47823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the BST Class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407616"/>
            <a:ext cx="10058398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RedBlackTree&lt;T&gt;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bool Red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const bool Black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class Node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Node(T value,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color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// Constructor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Color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Other properties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6867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the BST Class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853148"/>
            <a:ext cx="1005839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RedBlackTree&lt;T&gt;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RotateLeft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RotateRight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FlipColors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8181482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Rotate Right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600200"/>
            <a:ext cx="10058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Node RotateRight(Node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 temp = node.Left;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node.Left = temp.Right;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temp.Right = node;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temp.Color = node.Color;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node.Color = Red;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temp.Count = node.Count;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node.Count = 1 + Count(node.Left) + Count(node.Right);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temp;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40687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6231999" y="2471704"/>
            <a:ext cx="4252453" cy="4105457"/>
          </a:xfrm>
          <a:custGeom>
            <a:avLst/>
            <a:gdLst>
              <a:gd name="connsiteX0" fmla="*/ 3070747 w 5147621"/>
              <a:gd name="connsiteY0" fmla="*/ 0 h 4258102"/>
              <a:gd name="connsiteX1" fmla="*/ 2060812 w 5147621"/>
              <a:gd name="connsiteY1" fmla="*/ 13648 h 4258102"/>
              <a:gd name="connsiteX2" fmla="*/ 1883391 w 5147621"/>
              <a:gd name="connsiteY2" fmla="*/ 81887 h 4258102"/>
              <a:gd name="connsiteX3" fmla="*/ 1815153 w 5147621"/>
              <a:gd name="connsiteY3" fmla="*/ 95535 h 4258102"/>
              <a:gd name="connsiteX4" fmla="*/ 1774209 w 5147621"/>
              <a:gd name="connsiteY4" fmla="*/ 122830 h 4258102"/>
              <a:gd name="connsiteX5" fmla="*/ 1719618 w 5147621"/>
              <a:gd name="connsiteY5" fmla="*/ 163773 h 4258102"/>
              <a:gd name="connsiteX6" fmla="*/ 1651379 w 5147621"/>
              <a:gd name="connsiteY6" fmla="*/ 177421 h 4258102"/>
              <a:gd name="connsiteX7" fmla="*/ 1596788 w 5147621"/>
              <a:gd name="connsiteY7" fmla="*/ 218364 h 4258102"/>
              <a:gd name="connsiteX8" fmla="*/ 1487606 w 5147621"/>
              <a:gd name="connsiteY8" fmla="*/ 259308 h 4258102"/>
              <a:gd name="connsiteX9" fmla="*/ 1351129 w 5147621"/>
              <a:gd name="connsiteY9" fmla="*/ 300251 h 4258102"/>
              <a:gd name="connsiteX10" fmla="*/ 1282890 w 5147621"/>
              <a:gd name="connsiteY10" fmla="*/ 327547 h 4258102"/>
              <a:gd name="connsiteX11" fmla="*/ 1228299 w 5147621"/>
              <a:gd name="connsiteY11" fmla="*/ 341194 h 4258102"/>
              <a:gd name="connsiteX12" fmla="*/ 1105469 w 5147621"/>
              <a:gd name="connsiteY12" fmla="*/ 464024 h 4258102"/>
              <a:gd name="connsiteX13" fmla="*/ 1064526 w 5147621"/>
              <a:gd name="connsiteY13" fmla="*/ 504967 h 4258102"/>
              <a:gd name="connsiteX14" fmla="*/ 941696 w 5147621"/>
              <a:gd name="connsiteY14" fmla="*/ 709684 h 4258102"/>
              <a:gd name="connsiteX15" fmla="*/ 900753 w 5147621"/>
              <a:gd name="connsiteY15" fmla="*/ 777923 h 4258102"/>
              <a:gd name="connsiteX16" fmla="*/ 832514 w 5147621"/>
              <a:gd name="connsiteY16" fmla="*/ 873457 h 4258102"/>
              <a:gd name="connsiteX17" fmla="*/ 791570 w 5147621"/>
              <a:gd name="connsiteY17" fmla="*/ 941696 h 4258102"/>
              <a:gd name="connsiteX18" fmla="*/ 777923 w 5147621"/>
              <a:gd name="connsiteY18" fmla="*/ 982639 h 4258102"/>
              <a:gd name="connsiteX19" fmla="*/ 750627 w 5147621"/>
              <a:gd name="connsiteY19" fmla="*/ 1037230 h 4258102"/>
              <a:gd name="connsiteX20" fmla="*/ 709684 w 5147621"/>
              <a:gd name="connsiteY20" fmla="*/ 1105469 h 4258102"/>
              <a:gd name="connsiteX21" fmla="*/ 696036 w 5147621"/>
              <a:gd name="connsiteY21" fmla="*/ 1146412 h 4258102"/>
              <a:gd name="connsiteX22" fmla="*/ 668741 w 5147621"/>
              <a:gd name="connsiteY22" fmla="*/ 1201003 h 4258102"/>
              <a:gd name="connsiteX23" fmla="*/ 655093 w 5147621"/>
              <a:gd name="connsiteY23" fmla="*/ 1241947 h 4258102"/>
              <a:gd name="connsiteX24" fmla="*/ 627797 w 5147621"/>
              <a:gd name="connsiteY24" fmla="*/ 1310185 h 4258102"/>
              <a:gd name="connsiteX25" fmla="*/ 614150 w 5147621"/>
              <a:gd name="connsiteY25" fmla="*/ 1351129 h 4258102"/>
              <a:gd name="connsiteX26" fmla="*/ 586854 w 5147621"/>
              <a:gd name="connsiteY26" fmla="*/ 1405720 h 4258102"/>
              <a:gd name="connsiteX27" fmla="*/ 573206 w 5147621"/>
              <a:gd name="connsiteY27" fmla="*/ 1446663 h 4258102"/>
              <a:gd name="connsiteX28" fmla="*/ 504967 w 5147621"/>
              <a:gd name="connsiteY28" fmla="*/ 1528550 h 4258102"/>
              <a:gd name="connsiteX29" fmla="*/ 450376 w 5147621"/>
              <a:gd name="connsiteY29" fmla="*/ 1678675 h 4258102"/>
              <a:gd name="connsiteX30" fmla="*/ 382138 w 5147621"/>
              <a:gd name="connsiteY30" fmla="*/ 1801505 h 4258102"/>
              <a:gd name="connsiteX31" fmla="*/ 368490 w 5147621"/>
              <a:gd name="connsiteY31" fmla="*/ 1842448 h 4258102"/>
              <a:gd name="connsiteX32" fmla="*/ 300251 w 5147621"/>
              <a:gd name="connsiteY32" fmla="*/ 1924335 h 4258102"/>
              <a:gd name="connsiteX33" fmla="*/ 259308 w 5147621"/>
              <a:gd name="connsiteY33" fmla="*/ 2019869 h 4258102"/>
              <a:gd name="connsiteX34" fmla="*/ 245660 w 5147621"/>
              <a:gd name="connsiteY34" fmla="*/ 2060812 h 4258102"/>
              <a:gd name="connsiteX35" fmla="*/ 177421 w 5147621"/>
              <a:gd name="connsiteY35" fmla="*/ 2169994 h 4258102"/>
              <a:gd name="connsiteX36" fmla="*/ 163773 w 5147621"/>
              <a:gd name="connsiteY36" fmla="*/ 2224585 h 4258102"/>
              <a:gd name="connsiteX37" fmla="*/ 136478 w 5147621"/>
              <a:gd name="connsiteY37" fmla="*/ 2265529 h 4258102"/>
              <a:gd name="connsiteX38" fmla="*/ 122830 w 5147621"/>
              <a:gd name="connsiteY38" fmla="*/ 2374711 h 4258102"/>
              <a:gd name="connsiteX39" fmla="*/ 81887 w 5147621"/>
              <a:gd name="connsiteY39" fmla="*/ 2702257 h 4258102"/>
              <a:gd name="connsiteX40" fmla="*/ 54591 w 5147621"/>
              <a:gd name="connsiteY40" fmla="*/ 2961564 h 4258102"/>
              <a:gd name="connsiteX41" fmla="*/ 40944 w 5147621"/>
              <a:gd name="connsiteY41" fmla="*/ 3207224 h 4258102"/>
              <a:gd name="connsiteX42" fmla="*/ 13648 w 5147621"/>
              <a:gd name="connsiteY42" fmla="*/ 3330054 h 4258102"/>
              <a:gd name="connsiteX43" fmla="*/ 0 w 5147621"/>
              <a:gd name="connsiteY43" fmla="*/ 3439236 h 4258102"/>
              <a:gd name="connsiteX44" fmla="*/ 13648 w 5147621"/>
              <a:gd name="connsiteY44" fmla="*/ 3985147 h 4258102"/>
              <a:gd name="connsiteX45" fmla="*/ 54591 w 5147621"/>
              <a:gd name="connsiteY45" fmla="*/ 4067033 h 4258102"/>
              <a:gd name="connsiteX46" fmla="*/ 136478 w 5147621"/>
              <a:gd name="connsiteY46" fmla="*/ 4107976 h 4258102"/>
              <a:gd name="connsiteX47" fmla="*/ 177421 w 5147621"/>
              <a:gd name="connsiteY47" fmla="*/ 4135272 h 4258102"/>
              <a:gd name="connsiteX48" fmla="*/ 464024 w 5147621"/>
              <a:gd name="connsiteY48" fmla="*/ 4189863 h 4258102"/>
              <a:gd name="connsiteX49" fmla="*/ 1705970 w 5147621"/>
              <a:gd name="connsiteY49" fmla="*/ 4258102 h 4258102"/>
              <a:gd name="connsiteX50" fmla="*/ 4353636 w 5147621"/>
              <a:gd name="connsiteY50" fmla="*/ 4244454 h 4258102"/>
              <a:gd name="connsiteX51" fmla="*/ 4899547 w 5147621"/>
              <a:gd name="connsiteY51" fmla="*/ 4217158 h 4258102"/>
              <a:gd name="connsiteX52" fmla="*/ 4940490 w 5147621"/>
              <a:gd name="connsiteY52" fmla="*/ 4176215 h 4258102"/>
              <a:gd name="connsiteX53" fmla="*/ 4981433 w 5147621"/>
              <a:gd name="connsiteY53" fmla="*/ 4162567 h 4258102"/>
              <a:gd name="connsiteX54" fmla="*/ 5008729 w 5147621"/>
              <a:gd name="connsiteY54" fmla="*/ 4121624 h 4258102"/>
              <a:gd name="connsiteX55" fmla="*/ 5022376 w 5147621"/>
              <a:gd name="connsiteY55" fmla="*/ 4080681 h 4258102"/>
              <a:gd name="connsiteX56" fmla="*/ 5063320 w 5147621"/>
              <a:gd name="connsiteY56" fmla="*/ 4039738 h 4258102"/>
              <a:gd name="connsiteX57" fmla="*/ 5090615 w 5147621"/>
              <a:gd name="connsiteY57" fmla="*/ 3916908 h 4258102"/>
              <a:gd name="connsiteX58" fmla="*/ 5131558 w 5147621"/>
              <a:gd name="connsiteY58" fmla="*/ 3807726 h 4258102"/>
              <a:gd name="connsiteX59" fmla="*/ 5145206 w 5147621"/>
              <a:gd name="connsiteY59" fmla="*/ 3343702 h 4258102"/>
              <a:gd name="connsiteX60" fmla="*/ 5117911 w 5147621"/>
              <a:gd name="connsiteY60" fmla="*/ 2606723 h 4258102"/>
              <a:gd name="connsiteX61" fmla="*/ 5049672 w 5147621"/>
              <a:gd name="connsiteY61" fmla="*/ 2279176 h 4258102"/>
              <a:gd name="connsiteX62" fmla="*/ 5008729 w 5147621"/>
              <a:gd name="connsiteY62" fmla="*/ 2210938 h 4258102"/>
              <a:gd name="connsiteX63" fmla="*/ 4967785 w 5147621"/>
              <a:gd name="connsiteY63" fmla="*/ 2088108 h 4258102"/>
              <a:gd name="connsiteX64" fmla="*/ 4954138 w 5147621"/>
              <a:gd name="connsiteY64" fmla="*/ 2047164 h 4258102"/>
              <a:gd name="connsiteX65" fmla="*/ 4885899 w 5147621"/>
              <a:gd name="connsiteY65" fmla="*/ 1924335 h 4258102"/>
              <a:gd name="connsiteX66" fmla="*/ 4872251 w 5147621"/>
              <a:gd name="connsiteY66" fmla="*/ 1883391 h 4258102"/>
              <a:gd name="connsiteX67" fmla="*/ 4763069 w 5147621"/>
              <a:gd name="connsiteY67" fmla="*/ 1760561 h 4258102"/>
              <a:gd name="connsiteX68" fmla="*/ 4667535 w 5147621"/>
              <a:gd name="connsiteY68" fmla="*/ 1637732 h 4258102"/>
              <a:gd name="connsiteX69" fmla="*/ 4599296 w 5147621"/>
              <a:gd name="connsiteY69" fmla="*/ 1542197 h 4258102"/>
              <a:gd name="connsiteX70" fmla="*/ 4517409 w 5147621"/>
              <a:gd name="connsiteY70" fmla="*/ 1460311 h 4258102"/>
              <a:gd name="connsiteX71" fmla="*/ 4476466 w 5147621"/>
              <a:gd name="connsiteY71" fmla="*/ 1419367 h 4258102"/>
              <a:gd name="connsiteX72" fmla="*/ 4380932 w 5147621"/>
              <a:gd name="connsiteY72" fmla="*/ 1296538 h 4258102"/>
              <a:gd name="connsiteX73" fmla="*/ 4312693 w 5147621"/>
              <a:gd name="connsiteY73" fmla="*/ 1228299 h 4258102"/>
              <a:gd name="connsiteX74" fmla="*/ 4271750 w 5147621"/>
              <a:gd name="connsiteY74" fmla="*/ 1187355 h 4258102"/>
              <a:gd name="connsiteX75" fmla="*/ 4230806 w 5147621"/>
              <a:gd name="connsiteY75" fmla="*/ 1173708 h 4258102"/>
              <a:gd name="connsiteX76" fmla="*/ 4176215 w 5147621"/>
              <a:gd name="connsiteY76" fmla="*/ 1105469 h 4258102"/>
              <a:gd name="connsiteX77" fmla="*/ 4148920 w 5147621"/>
              <a:gd name="connsiteY77" fmla="*/ 1064526 h 4258102"/>
              <a:gd name="connsiteX78" fmla="*/ 4107976 w 5147621"/>
              <a:gd name="connsiteY78" fmla="*/ 1050878 h 4258102"/>
              <a:gd name="connsiteX79" fmla="*/ 3985147 w 5147621"/>
              <a:gd name="connsiteY79" fmla="*/ 928048 h 4258102"/>
              <a:gd name="connsiteX80" fmla="*/ 3944203 w 5147621"/>
              <a:gd name="connsiteY80" fmla="*/ 887105 h 4258102"/>
              <a:gd name="connsiteX81" fmla="*/ 3807726 w 5147621"/>
              <a:gd name="connsiteY81" fmla="*/ 736979 h 4258102"/>
              <a:gd name="connsiteX82" fmla="*/ 3698544 w 5147621"/>
              <a:gd name="connsiteY82" fmla="*/ 655093 h 4258102"/>
              <a:gd name="connsiteX83" fmla="*/ 3643953 w 5147621"/>
              <a:gd name="connsiteY83" fmla="*/ 573206 h 4258102"/>
              <a:gd name="connsiteX84" fmla="*/ 3575714 w 5147621"/>
              <a:gd name="connsiteY84" fmla="*/ 491320 h 4258102"/>
              <a:gd name="connsiteX85" fmla="*/ 3534770 w 5147621"/>
              <a:gd name="connsiteY85" fmla="*/ 477672 h 4258102"/>
              <a:gd name="connsiteX86" fmla="*/ 3452884 w 5147621"/>
              <a:gd name="connsiteY86" fmla="*/ 395785 h 4258102"/>
              <a:gd name="connsiteX87" fmla="*/ 3411941 w 5147621"/>
              <a:gd name="connsiteY87" fmla="*/ 354842 h 4258102"/>
              <a:gd name="connsiteX88" fmla="*/ 3370997 w 5147621"/>
              <a:gd name="connsiteY88" fmla="*/ 327547 h 4258102"/>
              <a:gd name="connsiteX89" fmla="*/ 3357350 w 5147621"/>
              <a:gd name="connsiteY89" fmla="*/ 286603 h 4258102"/>
              <a:gd name="connsiteX90" fmla="*/ 3316406 w 5147621"/>
              <a:gd name="connsiteY90" fmla="*/ 272955 h 4258102"/>
              <a:gd name="connsiteX91" fmla="*/ 3275463 w 5147621"/>
              <a:gd name="connsiteY91" fmla="*/ 245660 h 4258102"/>
              <a:gd name="connsiteX92" fmla="*/ 3248167 w 5147621"/>
              <a:gd name="connsiteY92" fmla="*/ 204717 h 4258102"/>
              <a:gd name="connsiteX93" fmla="*/ 3234520 w 5147621"/>
              <a:gd name="connsiteY93" fmla="*/ 163773 h 4258102"/>
              <a:gd name="connsiteX94" fmla="*/ 3193576 w 5147621"/>
              <a:gd name="connsiteY94" fmla="*/ 150126 h 4258102"/>
              <a:gd name="connsiteX95" fmla="*/ 3152633 w 5147621"/>
              <a:gd name="connsiteY95" fmla="*/ 122830 h 4258102"/>
              <a:gd name="connsiteX96" fmla="*/ 3125338 w 5147621"/>
              <a:gd name="connsiteY96" fmla="*/ 81887 h 4258102"/>
              <a:gd name="connsiteX97" fmla="*/ 3084394 w 5147621"/>
              <a:gd name="connsiteY97" fmla="*/ 68239 h 4258102"/>
              <a:gd name="connsiteX98" fmla="*/ 3043451 w 5147621"/>
              <a:gd name="connsiteY98" fmla="*/ 40944 h 4258102"/>
              <a:gd name="connsiteX99" fmla="*/ 3070747 w 5147621"/>
              <a:gd name="connsiteY99" fmla="*/ 0 h 4258102"/>
              <a:gd name="connsiteX0" fmla="*/ 3043451 w 5147621"/>
              <a:gd name="connsiteY0" fmla="*/ 27296 h 4244454"/>
              <a:gd name="connsiteX1" fmla="*/ 2060812 w 5147621"/>
              <a:gd name="connsiteY1" fmla="*/ 0 h 4244454"/>
              <a:gd name="connsiteX2" fmla="*/ 1883391 w 5147621"/>
              <a:gd name="connsiteY2" fmla="*/ 68239 h 4244454"/>
              <a:gd name="connsiteX3" fmla="*/ 1815153 w 5147621"/>
              <a:gd name="connsiteY3" fmla="*/ 81887 h 4244454"/>
              <a:gd name="connsiteX4" fmla="*/ 1774209 w 5147621"/>
              <a:gd name="connsiteY4" fmla="*/ 109182 h 4244454"/>
              <a:gd name="connsiteX5" fmla="*/ 1719618 w 5147621"/>
              <a:gd name="connsiteY5" fmla="*/ 150125 h 4244454"/>
              <a:gd name="connsiteX6" fmla="*/ 1651379 w 5147621"/>
              <a:gd name="connsiteY6" fmla="*/ 163773 h 4244454"/>
              <a:gd name="connsiteX7" fmla="*/ 1596788 w 5147621"/>
              <a:gd name="connsiteY7" fmla="*/ 204716 h 4244454"/>
              <a:gd name="connsiteX8" fmla="*/ 1487606 w 5147621"/>
              <a:gd name="connsiteY8" fmla="*/ 245660 h 4244454"/>
              <a:gd name="connsiteX9" fmla="*/ 1351129 w 5147621"/>
              <a:gd name="connsiteY9" fmla="*/ 286603 h 4244454"/>
              <a:gd name="connsiteX10" fmla="*/ 1282890 w 5147621"/>
              <a:gd name="connsiteY10" fmla="*/ 313899 h 4244454"/>
              <a:gd name="connsiteX11" fmla="*/ 1228299 w 5147621"/>
              <a:gd name="connsiteY11" fmla="*/ 327546 h 4244454"/>
              <a:gd name="connsiteX12" fmla="*/ 1105469 w 5147621"/>
              <a:gd name="connsiteY12" fmla="*/ 450376 h 4244454"/>
              <a:gd name="connsiteX13" fmla="*/ 1064526 w 5147621"/>
              <a:gd name="connsiteY13" fmla="*/ 491319 h 4244454"/>
              <a:gd name="connsiteX14" fmla="*/ 941696 w 5147621"/>
              <a:gd name="connsiteY14" fmla="*/ 696036 h 4244454"/>
              <a:gd name="connsiteX15" fmla="*/ 900753 w 5147621"/>
              <a:gd name="connsiteY15" fmla="*/ 764275 h 4244454"/>
              <a:gd name="connsiteX16" fmla="*/ 832514 w 5147621"/>
              <a:gd name="connsiteY16" fmla="*/ 859809 h 4244454"/>
              <a:gd name="connsiteX17" fmla="*/ 791570 w 5147621"/>
              <a:gd name="connsiteY17" fmla="*/ 928048 h 4244454"/>
              <a:gd name="connsiteX18" fmla="*/ 777923 w 5147621"/>
              <a:gd name="connsiteY18" fmla="*/ 968991 h 4244454"/>
              <a:gd name="connsiteX19" fmla="*/ 750627 w 5147621"/>
              <a:gd name="connsiteY19" fmla="*/ 1023582 h 4244454"/>
              <a:gd name="connsiteX20" fmla="*/ 709684 w 5147621"/>
              <a:gd name="connsiteY20" fmla="*/ 1091821 h 4244454"/>
              <a:gd name="connsiteX21" fmla="*/ 696036 w 5147621"/>
              <a:gd name="connsiteY21" fmla="*/ 1132764 h 4244454"/>
              <a:gd name="connsiteX22" fmla="*/ 668741 w 5147621"/>
              <a:gd name="connsiteY22" fmla="*/ 1187355 h 4244454"/>
              <a:gd name="connsiteX23" fmla="*/ 655093 w 5147621"/>
              <a:gd name="connsiteY23" fmla="*/ 1228299 h 4244454"/>
              <a:gd name="connsiteX24" fmla="*/ 627797 w 5147621"/>
              <a:gd name="connsiteY24" fmla="*/ 1296537 h 4244454"/>
              <a:gd name="connsiteX25" fmla="*/ 614150 w 5147621"/>
              <a:gd name="connsiteY25" fmla="*/ 1337481 h 4244454"/>
              <a:gd name="connsiteX26" fmla="*/ 586854 w 5147621"/>
              <a:gd name="connsiteY26" fmla="*/ 1392072 h 4244454"/>
              <a:gd name="connsiteX27" fmla="*/ 573206 w 5147621"/>
              <a:gd name="connsiteY27" fmla="*/ 1433015 h 4244454"/>
              <a:gd name="connsiteX28" fmla="*/ 504967 w 5147621"/>
              <a:gd name="connsiteY28" fmla="*/ 1514902 h 4244454"/>
              <a:gd name="connsiteX29" fmla="*/ 450376 w 5147621"/>
              <a:gd name="connsiteY29" fmla="*/ 1665027 h 4244454"/>
              <a:gd name="connsiteX30" fmla="*/ 382138 w 5147621"/>
              <a:gd name="connsiteY30" fmla="*/ 1787857 h 4244454"/>
              <a:gd name="connsiteX31" fmla="*/ 368490 w 5147621"/>
              <a:gd name="connsiteY31" fmla="*/ 1828800 h 4244454"/>
              <a:gd name="connsiteX32" fmla="*/ 300251 w 5147621"/>
              <a:gd name="connsiteY32" fmla="*/ 1910687 h 4244454"/>
              <a:gd name="connsiteX33" fmla="*/ 259308 w 5147621"/>
              <a:gd name="connsiteY33" fmla="*/ 2006221 h 4244454"/>
              <a:gd name="connsiteX34" fmla="*/ 245660 w 5147621"/>
              <a:gd name="connsiteY34" fmla="*/ 2047164 h 4244454"/>
              <a:gd name="connsiteX35" fmla="*/ 177421 w 5147621"/>
              <a:gd name="connsiteY35" fmla="*/ 2156346 h 4244454"/>
              <a:gd name="connsiteX36" fmla="*/ 163773 w 5147621"/>
              <a:gd name="connsiteY36" fmla="*/ 2210937 h 4244454"/>
              <a:gd name="connsiteX37" fmla="*/ 136478 w 5147621"/>
              <a:gd name="connsiteY37" fmla="*/ 2251881 h 4244454"/>
              <a:gd name="connsiteX38" fmla="*/ 122830 w 5147621"/>
              <a:gd name="connsiteY38" fmla="*/ 2361063 h 4244454"/>
              <a:gd name="connsiteX39" fmla="*/ 81887 w 5147621"/>
              <a:gd name="connsiteY39" fmla="*/ 2688609 h 4244454"/>
              <a:gd name="connsiteX40" fmla="*/ 54591 w 5147621"/>
              <a:gd name="connsiteY40" fmla="*/ 2947916 h 4244454"/>
              <a:gd name="connsiteX41" fmla="*/ 40944 w 5147621"/>
              <a:gd name="connsiteY41" fmla="*/ 3193576 h 4244454"/>
              <a:gd name="connsiteX42" fmla="*/ 13648 w 5147621"/>
              <a:gd name="connsiteY42" fmla="*/ 3316406 h 4244454"/>
              <a:gd name="connsiteX43" fmla="*/ 0 w 5147621"/>
              <a:gd name="connsiteY43" fmla="*/ 3425588 h 4244454"/>
              <a:gd name="connsiteX44" fmla="*/ 13648 w 5147621"/>
              <a:gd name="connsiteY44" fmla="*/ 3971499 h 4244454"/>
              <a:gd name="connsiteX45" fmla="*/ 54591 w 5147621"/>
              <a:gd name="connsiteY45" fmla="*/ 4053385 h 4244454"/>
              <a:gd name="connsiteX46" fmla="*/ 136478 w 5147621"/>
              <a:gd name="connsiteY46" fmla="*/ 4094328 h 4244454"/>
              <a:gd name="connsiteX47" fmla="*/ 177421 w 5147621"/>
              <a:gd name="connsiteY47" fmla="*/ 4121624 h 4244454"/>
              <a:gd name="connsiteX48" fmla="*/ 464024 w 5147621"/>
              <a:gd name="connsiteY48" fmla="*/ 4176215 h 4244454"/>
              <a:gd name="connsiteX49" fmla="*/ 1705970 w 5147621"/>
              <a:gd name="connsiteY49" fmla="*/ 4244454 h 4244454"/>
              <a:gd name="connsiteX50" fmla="*/ 4353636 w 5147621"/>
              <a:gd name="connsiteY50" fmla="*/ 4230806 h 4244454"/>
              <a:gd name="connsiteX51" fmla="*/ 4899547 w 5147621"/>
              <a:gd name="connsiteY51" fmla="*/ 4203510 h 4244454"/>
              <a:gd name="connsiteX52" fmla="*/ 4940490 w 5147621"/>
              <a:gd name="connsiteY52" fmla="*/ 4162567 h 4244454"/>
              <a:gd name="connsiteX53" fmla="*/ 4981433 w 5147621"/>
              <a:gd name="connsiteY53" fmla="*/ 4148919 h 4244454"/>
              <a:gd name="connsiteX54" fmla="*/ 5008729 w 5147621"/>
              <a:gd name="connsiteY54" fmla="*/ 4107976 h 4244454"/>
              <a:gd name="connsiteX55" fmla="*/ 5022376 w 5147621"/>
              <a:gd name="connsiteY55" fmla="*/ 4067033 h 4244454"/>
              <a:gd name="connsiteX56" fmla="*/ 5063320 w 5147621"/>
              <a:gd name="connsiteY56" fmla="*/ 4026090 h 4244454"/>
              <a:gd name="connsiteX57" fmla="*/ 5090615 w 5147621"/>
              <a:gd name="connsiteY57" fmla="*/ 3903260 h 4244454"/>
              <a:gd name="connsiteX58" fmla="*/ 5131558 w 5147621"/>
              <a:gd name="connsiteY58" fmla="*/ 3794078 h 4244454"/>
              <a:gd name="connsiteX59" fmla="*/ 5145206 w 5147621"/>
              <a:gd name="connsiteY59" fmla="*/ 3330054 h 4244454"/>
              <a:gd name="connsiteX60" fmla="*/ 5117911 w 5147621"/>
              <a:gd name="connsiteY60" fmla="*/ 2593075 h 4244454"/>
              <a:gd name="connsiteX61" fmla="*/ 5049672 w 5147621"/>
              <a:gd name="connsiteY61" fmla="*/ 2265528 h 4244454"/>
              <a:gd name="connsiteX62" fmla="*/ 5008729 w 5147621"/>
              <a:gd name="connsiteY62" fmla="*/ 2197290 h 4244454"/>
              <a:gd name="connsiteX63" fmla="*/ 4967785 w 5147621"/>
              <a:gd name="connsiteY63" fmla="*/ 2074460 h 4244454"/>
              <a:gd name="connsiteX64" fmla="*/ 4954138 w 5147621"/>
              <a:gd name="connsiteY64" fmla="*/ 2033516 h 4244454"/>
              <a:gd name="connsiteX65" fmla="*/ 4885899 w 5147621"/>
              <a:gd name="connsiteY65" fmla="*/ 1910687 h 4244454"/>
              <a:gd name="connsiteX66" fmla="*/ 4872251 w 5147621"/>
              <a:gd name="connsiteY66" fmla="*/ 1869743 h 4244454"/>
              <a:gd name="connsiteX67" fmla="*/ 4763069 w 5147621"/>
              <a:gd name="connsiteY67" fmla="*/ 1746913 h 4244454"/>
              <a:gd name="connsiteX68" fmla="*/ 4667535 w 5147621"/>
              <a:gd name="connsiteY68" fmla="*/ 1624084 h 4244454"/>
              <a:gd name="connsiteX69" fmla="*/ 4599296 w 5147621"/>
              <a:gd name="connsiteY69" fmla="*/ 1528549 h 4244454"/>
              <a:gd name="connsiteX70" fmla="*/ 4517409 w 5147621"/>
              <a:gd name="connsiteY70" fmla="*/ 1446663 h 4244454"/>
              <a:gd name="connsiteX71" fmla="*/ 4476466 w 5147621"/>
              <a:gd name="connsiteY71" fmla="*/ 1405719 h 4244454"/>
              <a:gd name="connsiteX72" fmla="*/ 4380932 w 5147621"/>
              <a:gd name="connsiteY72" fmla="*/ 1282890 h 4244454"/>
              <a:gd name="connsiteX73" fmla="*/ 4312693 w 5147621"/>
              <a:gd name="connsiteY73" fmla="*/ 1214651 h 4244454"/>
              <a:gd name="connsiteX74" fmla="*/ 4271750 w 5147621"/>
              <a:gd name="connsiteY74" fmla="*/ 1173707 h 4244454"/>
              <a:gd name="connsiteX75" fmla="*/ 4230806 w 5147621"/>
              <a:gd name="connsiteY75" fmla="*/ 1160060 h 4244454"/>
              <a:gd name="connsiteX76" fmla="*/ 4176215 w 5147621"/>
              <a:gd name="connsiteY76" fmla="*/ 1091821 h 4244454"/>
              <a:gd name="connsiteX77" fmla="*/ 4148920 w 5147621"/>
              <a:gd name="connsiteY77" fmla="*/ 1050878 h 4244454"/>
              <a:gd name="connsiteX78" fmla="*/ 4107976 w 5147621"/>
              <a:gd name="connsiteY78" fmla="*/ 1037230 h 4244454"/>
              <a:gd name="connsiteX79" fmla="*/ 3985147 w 5147621"/>
              <a:gd name="connsiteY79" fmla="*/ 914400 h 4244454"/>
              <a:gd name="connsiteX80" fmla="*/ 3944203 w 5147621"/>
              <a:gd name="connsiteY80" fmla="*/ 873457 h 4244454"/>
              <a:gd name="connsiteX81" fmla="*/ 3807726 w 5147621"/>
              <a:gd name="connsiteY81" fmla="*/ 723331 h 4244454"/>
              <a:gd name="connsiteX82" fmla="*/ 3698544 w 5147621"/>
              <a:gd name="connsiteY82" fmla="*/ 641445 h 4244454"/>
              <a:gd name="connsiteX83" fmla="*/ 3643953 w 5147621"/>
              <a:gd name="connsiteY83" fmla="*/ 559558 h 4244454"/>
              <a:gd name="connsiteX84" fmla="*/ 3575714 w 5147621"/>
              <a:gd name="connsiteY84" fmla="*/ 477672 h 4244454"/>
              <a:gd name="connsiteX85" fmla="*/ 3534770 w 5147621"/>
              <a:gd name="connsiteY85" fmla="*/ 464024 h 4244454"/>
              <a:gd name="connsiteX86" fmla="*/ 3452884 w 5147621"/>
              <a:gd name="connsiteY86" fmla="*/ 382137 h 4244454"/>
              <a:gd name="connsiteX87" fmla="*/ 3411941 w 5147621"/>
              <a:gd name="connsiteY87" fmla="*/ 341194 h 4244454"/>
              <a:gd name="connsiteX88" fmla="*/ 3370997 w 5147621"/>
              <a:gd name="connsiteY88" fmla="*/ 313899 h 4244454"/>
              <a:gd name="connsiteX89" fmla="*/ 3357350 w 5147621"/>
              <a:gd name="connsiteY89" fmla="*/ 272955 h 4244454"/>
              <a:gd name="connsiteX90" fmla="*/ 3316406 w 5147621"/>
              <a:gd name="connsiteY90" fmla="*/ 259307 h 4244454"/>
              <a:gd name="connsiteX91" fmla="*/ 3275463 w 5147621"/>
              <a:gd name="connsiteY91" fmla="*/ 232012 h 4244454"/>
              <a:gd name="connsiteX92" fmla="*/ 3248167 w 5147621"/>
              <a:gd name="connsiteY92" fmla="*/ 191069 h 4244454"/>
              <a:gd name="connsiteX93" fmla="*/ 3234520 w 5147621"/>
              <a:gd name="connsiteY93" fmla="*/ 150125 h 4244454"/>
              <a:gd name="connsiteX94" fmla="*/ 3193576 w 5147621"/>
              <a:gd name="connsiteY94" fmla="*/ 136478 h 4244454"/>
              <a:gd name="connsiteX95" fmla="*/ 3152633 w 5147621"/>
              <a:gd name="connsiteY95" fmla="*/ 109182 h 4244454"/>
              <a:gd name="connsiteX96" fmla="*/ 3125338 w 5147621"/>
              <a:gd name="connsiteY96" fmla="*/ 68239 h 4244454"/>
              <a:gd name="connsiteX97" fmla="*/ 3084394 w 5147621"/>
              <a:gd name="connsiteY97" fmla="*/ 54591 h 4244454"/>
              <a:gd name="connsiteX98" fmla="*/ 3043451 w 5147621"/>
              <a:gd name="connsiteY98" fmla="*/ 27296 h 4244454"/>
              <a:gd name="connsiteX0" fmla="*/ 3084394 w 5147621"/>
              <a:gd name="connsiteY0" fmla="*/ 54673 h 4244536"/>
              <a:gd name="connsiteX1" fmla="*/ 2060812 w 5147621"/>
              <a:gd name="connsiteY1" fmla="*/ 82 h 4244536"/>
              <a:gd name="connsiteX2" fmla="*/ 1883391 w 5147621"/>
              <a:gd name="connsiteY2" fmla="*/ 68321 h 4244536"/>
              <a:gd name="connsiteX3" fmla="*/ 1815153 w 5147621"/>
              <a:gd name="connsiteY3" fmla="*/ 81969 h 4244536"/>
              <a:gd name="connsiteX4" fmla="*/ 1774209 w 5147621"/>
              <a:gd name="connsiteY4" fmla="*/ 109264 h 4244536"/>
              <a:gd name="connsiteX5" fmla="*/ 1719618 w 5147621"/>
              <a:gd name="connsiteY5" fmla="*/ 150207 h 4244536"/>
              <a:gd name="connsiteX6" fmla="*/ 1651379 w 5147621"/>
              <a:gd name="connsiteY6" fmla="*/ 163855 h 4244536"/>
              <a:gd name="connsiteX7" fmla="*/ 1596788 w 5147621"/>
              <a:gd name="connsiteY7" fmla="*/ 204798 h 4244536"/>
              <a:gd name="connsiteX8" fmla="*/ 1487606 w 5147621"/>
              <a:gd name="connsiteY8" fmla="*/ 245742 h 4244536"/>
              <a:gd name="connsiteX9" fmla="*/ 1351129 w 5147621"/>
              <a:gd name="connsiteY9" fmla="*/ 286685 h 4244536"/>
              <a:gd name="connsiteX10" fmla="*/ 1282890 w 5147621"/>
              <a:gd name="connsiteY10" fmla="*/ 313981 h 4244536"/>
              <a:gd name="connsiteX11" fmla="*/ 1228299 w 5147621"/>
              <a:gd name="connsiteY11" fmla="*/ 327628 h 4244536"/>
              <a:gd name="connsiteX12" fmla="*/ 1105469 w 5147621"/>
              <a:gd name="connsiteY12" fmla="*/ 450458 h 4244536"/>
              <a:gd name="connsiteX13" fmla="*/ 1064526 w 5147621"/>
              <a:gd name="connsiteY13" fmla="*/ 491401 h 4244536"/>
              <a:gd name="connsiteX14" fmla="*/ 941696 w 5147621"/>
              <a:gd name="connsiteY14" fmla="*/ 696118 h 4244536"/>
              <a:gd name="connsiteX15" fmla="*/ 900753 w 5147621"/>
              <a:gd name="connsiteY15" fmla="*/ 764357 h 4244536"/>
              <a:gd name="connsiteX16" fmla="*/ 832514 w 5147621"/>
              <a:gd name="connsiteY16" fmla="*/ 859891 h 4244536"/>
              <a:gd name="connsiteX17" fmla="*/ 791570 w 5147621"/>
              <a:gd name="connsiteY17" fmla="*/ 928130 h 4244536"/>
              <a:gd name="connsiteX18" fmla="*/ 777923 w 5147621"/>
              <a:gd name="connsiteY18" fmla="*/ 969073 h 4244536"/>
              <a:gd name="connsiteX19" fmla="*/ 750627 w 5147621"/>
              <a:gd name="connsiteY19" fmla="*/ 1023664 h 4244536"/>
              <a:gd name="connsiteX20" fmla="*/ 709684 w 5147621"/>
              <a:gd name="connsiteY20" fmla="*/ 1091903 h 4244536"/>
              <a:gd name="connsiteX21" fmla="*/ 696036 w 5147621"/>
              <a:gd name="connsiteY21" fmla="*/ 1132846 h 4244536"/>
              <a:gd name="connsiteX22" fmla="*/ 668741 w 5147621"/>
              <a:gd name="connsiteY22" fmla="*/ 1187437 h 4244536"/>
              <a:gd name="connsiteX23" fmla="*/ 655093 w 5147621"/>
              <a:gd name="connsiteY23" fmla="*/ 1228381 h 4244536"/>
              <a:gd name="connsiteX24" fmla="*/ 627797 w 5147621"/>
              <a:gd name="connsiteY24" fmla="*/ 1296619 h 4244536"/>
              <a:gd name="connsiteX25" fmla="*/ 614150 w 5147621"/>
              <a:gd name="connsiteY25" fmla="*/ 1337563 h 4244536"/>
              <a:gd name="connsiteX26" fmla="*/ 586854 w 5147621"/>
              <a:gd name="connsiteY26" fmla="*/ 1392154 h 4244536"/>
              <a:gd name="connsiteX27" fmla="*/ 573206 w 5147621"/>
              <a:gd name="connsiteY27" fmla="*/ 1433097 h 4244536"/>
              <a:gd name="connsiteX28" fmla="*/ 504967 w 5147621"/>
              <a:gd name="connsiteY28" fmla="*/ 1514984 h 4244536"/>
              <a:gd name="connsiteX29" fmla="*/ 450376 w 5147621"/>
              <a:gd name="connsiteY29" fmla="*/ 1665109 h 4244536"/>
              <a:gd name="connsiteX30" fmla="*/ 382138 w 5147621"/>
              <a:gd name="connsiteY30" fmla="*/ 1787939 h 4244536"/>
              <a:gd name="connsiteX31" fmla="*/ 368490 w 5147621"/>
              <a:gd name="connsiteY31" fmla="*/ 1828882 h 4244536"/>
              <a:gd name="connsiteX32" fmla="*/ 300251 w 5147621"/>
              <a:gd name="connsiteY32" fmla="*/ 1910769 h 4244536"/>
              <a:gd name="connsiteX33" fmla="*/ 259308 w 5147621"/>
              <a:gd name="connsiteY33" fmla="*/ 2006303 h 4244536"/>
              <a:gd name="connsiteX34" fmla="*/ 245660 w 5147621"/>
              <a:gd name="connsiteY34" fmla="*/ 2047246 h 4244536"/>
              <a:gd name="connsiteX35" fmla="*/ 177421 w 5147621"/>
              <a:gd name="connsiteY35" fmla="*/ 2156428 h 4244536"/>
              <a:gd name="connsiteX36" fmla="*/ 163773 w 5147621"/>
              <a:gd name="connsiteY36" fmla="*/ 2211019 h 4244536"/>
              <a:gd name="connsiteX37" fmla="*/ 136478 w 5147621"/>
              <a:gd name="connsiteY37" fmla="*/ 2251963 h 4244536"/>
              <a:gd name="connsiteX38" fmla="*/ 122830 w 5147621"/>
              <a:gd name="connsiteY38" fmla="*/ 2361145 h 4244536"/>
              <a:gd name="connsiteX39" fmla="*/ 81887 w 5147621"/>
              <a:gd name="connsiteY39" fmla="*/ 2688691 h 4244536"/>
              <a:gd name="connsiteX40" fmla="*/ 54591 w 5147621"/>
              <a:gd name="connsiteY40" fmla="*/ 2947998 h 4244536"/>
              <a:gd name="connsiteX41" fmla="*/ 40944 w 5147621"/>
              <a:gd name="connsiteY41" fmla="*/ 3193658 h 4244536"/>
              <a:gd name="connsiteX42" fmla="*/ 13648 w 5147621"/>
              <a:gd name="connsiteY42" fmla="*/ 3316488 h 4244536"/>
              <a:gd name="connsiteX43" fmla="*/ 0 w 5147621"/>
              <a:gd name="connsiteY43" fmla="*/ 3425670 h 4244536"/>
              <a:gd name="connsiteX44" fmla="*/ 13648 w 5147621"/>
              <a:gd name="connsiteY44" fmla="*/ 3971581 h 4244536"/>
              <a:gd name="connsiteX45" fmla="*/ 54591 w 5147621"/>
              <a:gd name="connsiteY45" fmla="*/ 4053467 h 4244536"/>
              <a:gd name="connsiteX46" fmla="*/ 136478 w 5147621"/>
              <a:gd name="connsiteY46" fmla="*/ 4094410 h 4244536"/>
              <a:gd name="connsiteX47" fmla="*/ 177421 w 5147621"/>
              <a:gd name="connsiteY47" fmla="*/ 4121706 h 4244536"/>
              <a:gd name="connsiteX48" fmla="*/ 464024 w 5147621"/>
              <a:gd name="connsiteY48" fmla="*/ 4176297 h 4244536"/>
              <a:gd name="connsiteX49" fmla="*/ 1705970 w 5147621"/>
              <a:gd name="connsiteY49" fmla="*/ 4244536 h 4244536"/>
              <a:gd name="connsiteX50" fmla="*/ 4353636 w 5147621"/>
              <a:gd name="connsiteY50" fmla="*/ 4230888 h 4244536"/>
              <a:gd name="connsiteX51" fmla="*/ 4899547 w 5147621"/>
              <a:gd name="connsiteY51" fmla="*/ 4203592 h 4244536"/>
              <a:gd name="connsiteX52" fmla="*/ 4940490 w 5147621"/>
              <a:gd name="connsiteY52" fmla="*/ 4162649 h 4244536"/>
              <a:gd name="connsiteX53" fmla="*/ 4981433 w 5147621"/>
              <a:gd name="connsiteY53" fmla="*/ 4149001 h 4244536"/>
              <a:gd name="connsiteX54" fmla="*/ 5008729 w 5147621"/>
              <a:gd name="connsiteY54" fmla="*/ 4108058 h 4244536"/>
              <a:gd name="connsiteX55" fmla="*/ 5022376 w 5147621"/>
              <a:gd name="connsiteY55" fmla="*/ 4067115 h 4244536"/>
              <a:gd name="connsiteX56" fmla="*/ 5063320 w 5147621"/>
              <a:gd name="connsiteY56" fmla="*/ 4026172 h 4244536"/>
              <a:gd name="connsiteX57" fmla="*/ 5090615 w 5147621"/>
              <a:gd name="connsiteY57" fmla="*/ 3903342 h 4244536"/>
              <a:gd name="connsiteX58" fmla="*/ 5131558 w 5147621"/>
              <a:gd name="connsiteY58" fmla="*/ 3794160 h 4244536"/>
              <a:gd name="connsiteX59" fmla="*/ 5145206 w 5147621"/>
              <a:gd name="connsiteY59" fmla="*/ 3330136 h 4244536"/>
              <a:gd name="connsiteX60" fmla="*/ 5117911 w 5147621"/>
              <a:gd name="connsiteY60" fmla="*/ 2593157 h 4244536"/>
              <a:gd name="connsiteX61" fmla="*/ 5049672 w 5147621"/>
              <a:gd name="connsiteY61" fmla="*/ 2265610 h 4244536"/>
              <a:gd name="connsiteX62" fmla="*/ 5008729 w 5147621"/>
              <a:gd name="connsiteY62" fmla="*/ 2197372 h 4244536"/>
              <a:gd name="connsiteX63" fmla="*/ 4967785 w 5147621"/>
              <a:gd name="connsiteY63" fmla="*/ 2074542 h 4244536"/>
              <a:gd name="connsiteX64" fmla="*/ 4954138 w 5147621"/>
              <a:gd name="connsiteY64" fmla="*/ 2033598 h 4244536"/>
              <a:gd name="connsiteX65" fmla="*/ 4885899 w 5147621"/>
              <a:gd name="connsiteY65" fmla="*/ 1910769 h 4244536"/>
              <a:gd name="connsiteX66" fmla="*/ 4872251 w 5147621"/>
              <a:gd name="connsiteY66" fmla="*/ 1869825 h 4244536"/>
              <a:gd name="connsiteX67" fmla="*/ 4763069 w 5147621"/>
              <a:gd name="connsiteY67" fmla="*/ 1746995 h 4244536"/>
              <a:gd name="connsiteX68" fmla="*/ 4667535 w 5147621"/>
              <a:gd name="connsiteY68" fmla="*/ 1624166 h 4244536"/>
              <a:gd name="connsiteX69" fmla="*/ 4599296 w 5147621"/>
              <a:gd name="connsiteY69" fmla="*/ 1528631 h 4244536"/>
              <a:gd name="connsiteX70" fmla="*/ 4517409 w 5147621"/>
              <a:gd name="connsiteY70" fmla="*/ 1446745 h 4244536"/>
              <a:gd name="connsiteX71" fmla="*/ 4476466 w 5147621"/>
              <a:gd name="connsiteY71" fmla="*/ 1405801 h 4244536"/>
              <a:gd name="connsiteX72" fmla="*/ 4380932 w 5147621"/>
              <a:gd name="connsiteY72" fmla="*/ 1282972 h 4244536"/>
              <a:gd name="connsiteX73" fmla="*/ 4312693 w 5147621"/>
              <a:gd name="connsiteY73" fmla="*/ 1214733 h 4244536"/>
              <a:gd name="connsiteX74" fmla="*/ 4271750 w 5147621"/>
              <a:gd name="connsiteY74" fmla="*/ 1173789 h 4244536"/>
              <a:gd name="connsiteX75" fmla="*/ 4230806 w 5147621"/>
              <a:gd name="connsiteY75" fmla="*/ 1160142 h 4244536"/>
              <a:gd name="connsiteX76" fmla="*/ 4176215 w 5147621"/>
              <a:gd name="connsiteY76" fmla="*/ 1091903 h 4244536"/>
              <a:gd name="connsiteX77" fmla="*/ 4148920 w 5147621"/>
              <a:gd name="connsiteY77" fmla="*/ 1050960 h 4244536"/>
              <a:gd name="connsiteX78" fmla="*/ 4107976 w 5147621"/>
              <a:gd name="connsiteY78" fmla="*/ 1037312 h 4244536"/>
              <a:gd name="connsiteX79" fmla="*/ 3985147 w 5147621"/>
              <a:gd name="connsiteY79" fmla="*/ 914482 h 4244536"/>
              <a:gd name="connsiteX80" fmla="*/ 3944203 w 5147621"/>
              <a:gd name="connsiteY80" fmla="*/ 873539 h 4244536"/>
              <a:gd name="connsiteX81" fmla="*/ 3807726 w 5147621"/>
              <a:gd name="connsiteY81" fmla="*/ 723413 h 4244536"/>
              <a:gd name="connsiteX82" fmla="*/ 3698544 w 5147621"/>
              <a:gd name="connsiteY82" fmla="*/ 641527 h 4244536"/>
              <a:gd name="connsiteX83" fmla="*/ 3643953 w 5147621"/>
              <a:gd name="connsiteY83" fmla="*/ 559640 h 4244536"/>
              <a:gd name="connsiteX84" fmla="*/ 3575714 w 5147621"/>
              <a:gd name="connsiteY84" fmla="*/ 477754 h 4244536"/>
              <a:gd name="connsiteX85" fmla="*/ 3534770 w 5147621"/>
              <a:gd name="connsiteY85" fmla="*/ 464106 h 4244536"/>
              <a:gd name="connsiteX86" fmla="*/ 3452884 w 5147621"/>
              <a:gd name="connsiteY86" fmla="*/ 382219 h 4244536"/>
              <a:gd name="connsiteX87" fmla="*/ 3411941 w 5147621"/>
              <a:gd name="connsiteY87" fmla="*/ 341276 h 4244536"/>
              <a:gd name="connsiteX88" fmla="*/ 3370997 w 5147621"/>
              <a:gd name="connsiteY88" fmla="*/ 313981 h 4244536"/>
              <a:gd name="connsiteX89" fmla="*/ 3357350 w 5147621"/>
              <a:gd name="connsiteY89" fmla="*/ 273037 h 4244536"/>
              <a:gd name="connsiteX90" fmla="*/ 3316406 w 5147621"/>
              <a:gd name="connsiteY90" fmla="*/ 259389 h 4244536"/>
              <a:gd name="connsiteX91" fmla="*/ 3275463 w 5147621"/>
              <a:gd name="connsiteY91" fmla="*/ 232094 h 4244536"/>
              <a:gd name="connsiteX92" fmla="*/ 3248167 w 5147621"/>
              <a:gd name="connsiteY92" fmla="*/ 191151 h 4244536"/>
              <a:gd name="connsiteX93" fmla="*/ 3234520 w 5147621"/>
              <a:gd name="connsiteY93" fmla="*/ 150207 h 4244536"/>
              <a:gd name="connsiteX94" fmla="*/ 3193576 w 5147621"/>
              <a:gd name="connsiteY94" fmla="*/ 136560 h 4244536"/>
              <a:gd name="connsiteX95" fmla="*/ 3152633 w 5147621"/>
              <a:gd name="connsiteY95" fmla="*/ 109264 h 4244536"/>
              <a:gd name="connsiteX96" fmla="*/ 3125338 w 5147621"/>
              <a:gd name="connsiteY96" fmla="*/ 68321 h 4244536"/>
              <a:gd name="connsiteX97" fmla="*/ 3084394 w 5147621"/>
              <a:gd name="connsiteY97" fmla="*/ 54673 h 4244536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3125338 w 5147621"/>
              <a:gd name="connsiteY96" fmla="*/ 124628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029803 w 5147621"/>
              <a:gd name="connsiteY95" fmla="*/ 110980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77421 w 5147621"/>
              <a:gd name="connsiteY46" fmla="*/ 4178013 h 4300843"/>
              <a:gd name="connsiteX47" fmla="*/ 464024 w 5147621"/>
              <a:gd name="connsiteY47" fmla="*/ 4232604 h 4300843"/>
              <a:gd name="connsiteX48" fmla="*/ 1705970 w 5147621"/>
              <a:gd name="connsiteY48" fmla="*/ 4300843 h 4300843"/>
              <a:gd name="connsiteX49" fmla="*/ 4353636 w 5147621"/>
              <a:gd name="connsiteY49" fmla="*/ 4287195 h 4300843"/>
              <a:gd name="connsiteX50" fmla="*/ 4899547 w 5147621"/>
              <a:gd name="connsiteY50" fmla="*/ 4259899 h 4300843"/>
              <a:gd name="connsiteX51" fmla="*/ 4940490 w 5147621"/>
              <a:gd name="connsiteY51" fmla="*/ 4218956 h 4300843"/>
              <a:gd name="connsiteX52" fmla="*/ 4981433 w 5147621"/>
              <a:gd name="connsiteY52" fmla="*/ 4205308 h 4300843"/>
              <a:gd name="connsiteX53" fmla="*/ 5008729 w 5147621"/>
              <a:gd name="connsiteY53" fmla="*/ 4164365 h 4300843"/>
              <a:gd name="connsiteX54" fmla="*/ 5022376 w 5147621"/>
              <a:gd name="connsiteY54" fmla="*/ 4123422 h 4300843"/>
              <a:gd name="connsiteX55" fmla="*/ 5063320 w 5147621"/>
              <a:gd name="connsiteY55" fmla="*/ 4082479 h 4300843"/>
              <a:gd name="connsiteX56" fmla="*/ 5090615 w 5147621"/>
              <a:gd name="connsiteY56" fmla="*/ 3959649 h 4300843"/>
              <a:gd name="connsiteX57" fmla="*/ 5131558 w 5147621"/>
              <a:gd name="connsiteY57" fmla="*/ 3850467 h 4300843"/>
              <a:gd name="connsiteX58" fmla="*/ 5145206 w 5147621"/>
              <a:gd name="connsiteY58" fmla="*/ 3386443 h 4300843"/>
              <a:gd name="connsiteX59" fmla="*/ 5117911 w 5147621"/>
              <a:gd name="connsiteY59" fmla="*/ 2649464 h 4300843"/>
              <a:gd name="connsiteX60" fmla="*/ 5049672 w 5147621"/>
              <a:gd name="connsiteY60" fmla="*/ 2321917 h 4300843"/>
              <a:gd name="connsiteX61" fmla="*/ 5008729 w 5147621"/>
              <a:gd name="connsiteY61" fmla="*/ 2253679 h 4300843"/>
              <a:gd name="connsiteX62" fmla="*/ 4967785 w 5147621"/>
              <a:gd name="connsiteY62" fmla="*/ 2130849 h 4300843"/>
              <a:gd name="connsiteX63" fmla="*/ 4954138 w 5147621"/>
              <a:gd name="connsiteY63" fmla="*/ 2089905 h 4300843"/>
              <a:gd name="connsiteX64" fmla="*/ 4885899 w 5147621"/>
              <a:gd name="connsiteY64" fmla="*/ 1967076 h 4300843"/>
              <a:gd name="connsiteX65" fmla="*/ 4872251 w 5147621"/>
              <a:gd name="connsiteY65" fmla="*/ 1926132 h 4300843"/>
              <a:gd name="connsiteX66" fmla="*/ 4763069 w 5147621"/>
              <a:gd name="connsiteY66" fmla="*/ 1803302 h 4300843"/>
              <a:gd name="connsiteX67" fmla="*/ 4667535 w 5147621"/>
              <a:gd name="connsiteY67" fmla="*/ 1680473 h 4300843"/>
              <a:gd name="connsiteX68" fmla="*/ 4599296 w 5147621"/>
              <a:gd name="connsiteY68" fmla="*/ 1584938 h 4300843"/>
              <a:gd name="connsiteX69" fmla="*/ 4517409 w 5147621"/>
              <a:gd name="connsiteY69" fmla="*/ 1503052 h 4300843"/>
              <a:gd name="connsiteX70" fmla="*/ 4476466 w 5147621"/>
              <a:gd name="connsiteY70" fmla="*/ 1462108 h 4300843"/>
              <a:gd name="connsiteX71" fmla="*/ 4380932 w 5147621"/>
              <a:gd name="connsiteY71" fmla="*/ 1339279 h 4300843"/>
              <a:gd name="connsiteX72" fmla="*/ 4312693 w 5147621"/>
              <a:gd name="connsiteY72" fmla="*/ 1271040 h 4300843"/>
              <a:gd name="connsiteX73" fmla="*/ 4271750 w 5147621"/>
              <a:gd name="connsiteY73" fmla="*/ 1230096 h 4300843"/>
              <a:gd name="connsiteX74" fmla="*/ 4230806 w 5147621"/>
              <a:gd name="connsiteY74" fmla="*/ 1216449 h 4300843"/>
              <a:gd name="connsiteX75" fmla="*/ 4176215 w 5147621"/>
              <a:gd name="connsiteY75" fmla="*/ 1148210 h 4300843"/>
              <a:gd name="connsiteX76" fmla="*/ 4148920 w 5147621"/>
              <a:gd name="connsiteY76" fmla="*/ 1107267 h 4300843"/>
              <a:gd name="connsiteX77" fmla="*/ 4107976 w 5147621"/>
              <a:gd name="connsiteY77" fmla="*/ 1093619 h 4300843"/>
              <a:gd name="connsiteX78" fmla="*/ 3985147 w 5147621"/>
              <a:gd name="connsiteY78" fmla="*/ 970789 h 4300843"/>
              <a:gd name="connsiteX79" fmla="*/ 3944203 w 5147621"/>
              <a:gd name="connsiteY79" fmla="*/ 929846 h 4300843"/>
              <a:gd name="connsiteX80" fmla="*/ 3807726 w 5147621"/>
              <a:gd name="connsiteY80" fmla="*/ 779720 h 4300843"/>
              <a:gd name="connsiteX81" fmla="*/ 3698544 w 5147621"/>
              <a:gd name="connsiteY81" fmla="*/ 697834 h 4300843"/>
              <a:gd name="connsiteX82" fmla="*/ 3643953 w 5147621"/>
              <a:gd name="connsiteY82" fmla="*/ 615947 h 4300843"/>
              <a:gd name="connsiteX83" fmla="*/ 3575714 w 5147621"/>
              <a:gd name="connsiteY83" fmla="*/ 534061 h 4300843"/>
              <a:gd name="connsiteX84" fmla="*/ 3534770 w 5147621"/>
              <a:gd name="connsiteY84" fmla="*/ 520413 h 4300843"/>
              <a:gd name="connsiteX85" fmla="*/ 3452884 w 5147621"/>
              <a:gd name="connsiteY85" fmla="*/ 438526 h 4300843"/>
              <a:gd name="connsiteX86" fmla="*/ 3411941 w 5147621"/>
              <a:gd name="connsiteY86" fmla="*/ 397583 h 4300843"/>
              <a:gd name="connsiteX87" fmla="*/ 3370997 w 5147621"/>
              <a:gd name="connsiteY87" fmla="*/ 370288 h 4300843"/>
              <a:gd name="connsiteX88" fmla="*/ 3357350 w 5147621"/>
              <a:gd name="connsiteY88" fmla="*/ 329344 h 4300843"/>
              <a:gd name="connsiteX89" fmla="*/ 3316406 w 5147621"/>
              <a:gd name="connsiteY89" fmla="*/ 315696 h 4300843"/>
              <a:gd name="connsiteX90" fmla="*/ 3275463 w 5147621"/>
              <a:gd name="connsiteY90" fmla="*/ 288401 h 4300843"/>
              <a:gd name="connsiteX91" fmla="*/ 3248167 w 5147621"/>
              <a:gd name="connsiteY91" fmla="*/ 247458 h 4300843"/>
              <a:gd name="connsiteX92" fmla="*/ 3234520 w 5147621"/>
              <a:gd name="connsiteY92" fmla="*/ 206514 h 4300843"/>
              <a:gd name="connsiteX93" fmla="*/ 3193576 w 5147621"/>
              <a:gd name="connsiteY93" fmla="*/ 192867 h 4300843"/>
              <a:gd name="connsiteX94" fmla="*/ 3029803 w 5147621"/>
              <a:gd name="connsiteY94" fmla="*/ 110980 h 4300843"/>
              <a:gd name="connsiteX95" fmla="*/ 2797792 w 5147621"/>
              <a:gd name="connsiteY95" fmla="*/ 29094 h 4300843"/>
              <a:gd name="connsiteX96" fmla="*/ 2511188 w 5147621"/>
              <a:gd name="connsiteY96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4027888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3877763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6772 w 5153205"/>
              <a:gd name="connsiteY0" fmla="*/ 1798 h 4300843"/>
              <a:gd name="connsiteX1" fmla="*/ 2066396 w 5153205"/>
              <a:gd name="connsiteY1" fmla="*/ 56389 h 4300843"/>
              <a:gd name="connsiteX2" fmla="*/ 1888975 w 5153205"/>
              <a:gd name="connsiteY2" fmla="*/ 124628 h 4300843"/>
              <a:gd name="connsiteX3" fmla="*/ 1820737 w 5153205"/>
              <a:gd name="connsiteY3" fmla="*/ 138276 h 4300843"/>
              <a:gd name="connsiteX4" fmla="*/ 1779793 w 5153205"/>
              <a:gd name="connsiteY4" fmla="*/ 165571 h 4300843"/>
              <a:gd name="connsiteX5" fmla="*/ 1725202 w 5153205"/>
              <a:gd name="connsiteY5" fmla="*/ 206514 h 4300843"/>
              <a:gd name="connsiteX6" fmla="*/ 1656963 w 5153205"/>
              <a:gd name="connsiteY6" fmla="*/ 220162 h 4300843"/>
              <a:gd name="connsiteX7" fmla="*/ 1602372 w 5153205"/>
              <a:gd name="connsiteY7" fmla="*/ 261105 h 4300843"/>
              <a:gd name="connsiteX8" fmla="*/ 1493190 w 5153205"/>
              <a:gd name="connsiteY8" fmla="*/ 302049 h 4300843"/>
              <a:gd name="connsiteX9" fmla="*/ 1356713 w 5153205"/>
              <a:gd name="connsiteY9" fmla="*/ 342992 h 4300843"/>
              <a:gd name="connsiteX10" fmla="*/ 1288474 w 5153205"/>
              <a:gd name="connsiteY10" fmla="*/ 370288 h 4300843"/>
              <a:gd name="connsiteX11" fmla="*/ 1233883 w 5153205"/>
              <a:gd name="connsiteY11" fmla="*/ 383935 h 4300843"/>
              <a:gd name="connsiteX12" fmla="*/ 1111053 w 5153205"/>
              <a:gd name="connsiteY12" fmla="*/ 506765 h 4300843"/>
              <a:gd name="connsiteX13" fmla="*/ 1070110 w 5153205"/>
              <a:gd name="connsiteY13" fmla="*/ 547708 h 4300843"/>
              <a:gd name="connsiteX14" fmla="*/ 947280 w 5153205"/>
              <a:gd name="connsiteY14" fmla="*/ 752425 h 4300843"/>
              <a:gd name="connsiteX15" fmla="*/ 906337 w 5153205"/>
              <a:gd name="connsiteY15" fmla="*/ 820664 h 4300843"/>
              <a:gd name="connsiteX16" fmla="*/ 838098 w 5153205"/>
              <a:gd name="connsiteY16" fmla="*/ 916198 h 4300843"/>
              <a:gd name="connsiteX17" fmla="*/ 797154 w 5153205"/>
              <a:gd name="connsiteY17" fmla="*/ 984437 h 4300843"/>
              <a:gd name="connsiteX18" fmla="*/ 783507 w 5153205"/>
              <a:gd name="connsiteY18" fmla="*/ 1025380 h 4300843"/>
              <a:gd name="connsiteX19" fmla="*/ 756211 w 5153205"/>
              <a:gd name="connsiteY19" fmla="*/ 1079971 h 4300843"/>
              <a:gd name="connsiteX20" fmla="*/ 715268 w 5153205"/>
              <a:gd name="connsiteY20" fmla="*/ 1148210 h 4300843"/>
              <a:gd name="connsiteX21" fmla="*/ 701620 w 5153205"/>
              <a:gd name="connsiteY21" fmla="*/ 1189153 h 4300843"/>
              <a:gd name="connsiteX22" fmla="*/ 674325 w 5153205"/>
              <a:gd name="connsiteY22" fmla="*/ 1243744 h 4300843"/>
              <a:gd name="connsiteX23" fmla="*/ 660677 w 5153205"/>
              <a:gd name="connsiteY23" fmla="*/ 1284688 h 4300843"/>
              <a:gd name="connsiteX24" fmla="*/ 633381 w 5153205"/>
              <a:gd name="connsiteY24" fmla="*/ 1352926 h 4300843"/>
              <a:gd name="connsiteX25" fmla="*/ 619734 w 5153205"/>
              <a:gd name="connsiteY25" fmla="*/ 1393870 h 4300843"/>
              <a:gd name="connsiteX26" fmla="*/ 592438 w 5153205"/>
              <a:gd name="connsiteY26" fmla="*/ 1448461 h 4300843"/>
              <a:gd name="connsiteX27" fmla="*/ 578790 w 5153205"/>
              <a:gd name="connsiteY27" fmla="*/ 1489404 h 4300843"/>
              <a:gd name="connsiteX28" fmla="*/ 510551 w 5153205"/>
              <a:gd name="connsiteY28" fmla="*/ 1571291 h 4300843"/>
              <a:gd name="connsiteX29" fmla="*/ 455960 w 5153205"/>
              <a:gd name="connsiteY29" fmla="*/ 1721416 h 4300843"/>
              <a:gd name="connsiteX30" fmla="*/ 387722 w 5153205"/>
              <a:gd name="connsiteY30" fmla="*/ 1844246 h 4300843"/>
              <a:gd name="connsiteX31" fmla="*/ 374074 w 5153205"/>
              <a:gd name="connsiteY31" fmla="*/ 1885189 h 4300843"/>
              <a:gd name="connsiteX32" fmla="*/ 305835 w 5153205"/>
              <a:gd name="connsiteY32" fmla="*/ 1967076 h 4300843"/>
              <a:gd name="connsiteX33" fmla="*/ 264892 w 5153205"/>
              <a:gd name="connsiteY33" fmla="*/ 2062610 h 4300843"/>
              <a:gd name="connsiteX34" fmla="*/ 251244 w 5153205"/>
              <a:gd name="connsiteY34" fmla="*/ 2103553 h 4300843"/>
              <a:gd name="connsiteX35" fmla="*/ 183005 w 5153205"/>
              <a:gd name="connsiteY35" fmla="*/ 2212735 h 4300843"/>
              <a:gd name="connsiteX36" fmla="*/ 169357 w 5153205"/>
              <a:gd name="connsiteY36" fmla="*/ 2267326 h 4300843"/>
              <a:gd name="connsiteX37" fmla="*/ 142062 w 5153205"/>
              <a:gd name="connsiteY37" fmla="*/ 2308270 h 4300843"/>
              <a:gd name="connsiteX38" fmla="*/ 128414 w 5153205"/>
              <a:gd name="connsiteY38" fmla="*/ 2417452 h 4300843"/>
              <a:gd name="connsiteX39" fmla="*/ 87471 w 5153205"/>
              <a:gd name="connsiteY39" fmla="*/ 2744998 h 4300843"/>
              <a:gd name="connsiteX40" fmla="*/ 60175 w 5153205"/>
              <a:gd name="connsiteY40" fmla="*/ 3004305 h 4300843"/>
              <a:gd name="connsiteX41" fmla="*/ 46528 w 5153205"/>
              <a:gd name="connsiteY41" fmla="*/ 3249965 h 4300843"/>
              <a:gd name="connsiteX42" fmla="*/ 19232 w 5153205"/>
              <a:gd name="connsiteY42" fmla="*/ 3372795 h 4300843"/>
              <a:gd name="connsiteX43" fmla="*/ 5584 w 5153205"/>
              <a:gd name="connsiteY43" fmla="*/ 3481977 h 4300843"/>
              <a:gd name="connsiteX44" fmla="*/ 19232 w 5153205"/>
              <a:gd name="connsiteY44" fmla="*/ 3877763 h 4300843"/>
              <a:gd name="connsiteX45" fmla="*/ 223948 w 5153205"/>
              <a:gd name="connsiteY45" fmla="*/ 4178013 h 4300843"/>
              <a:gd name="connsiteX46" fmla="*/ 469608 w 5153205"/>
              <a:gd name="connsiteY46" fmla="*/ 4232604 h 4300843"/>
              <a:gd name="connsiteX47" fmla="*/ 1711554 w 5153205"/>
              <a:gd name="connsiteY47" fmla="*/ 4300843 h 4300843"/>
              <a:gd name="connsiteX48" fmla="*/ 4359220 w 5153205"/>
              <a:gd name="connsiteY48" fmla="*/ 4287195 h 4300843"/>
              <a:gd name="connsiteX49" fmla="*/ 4905131 w 5153205"/>
              <a:gd name="connsiteY49" fmla="*/ 4259899 h 4300843"/>
              <a:gd name="connsiteX50" fmla="*/ 4946074 w 5153205"/>
              <a:gd name="connsiteY50" fmla="*/ 4218956 h 4300843"/>
              <a:gd name="connsiteX51" fmla="*/ 4987017 w 5153205"/>
              <a:gd name="connsiteY51" fmla="*/ 4205308 h 4300843"/>
              <a:gd name="connsiteX52" fmla="*/ 5014313 w 5153205"/>
              <a:gd name="connsiteY52" fmla="*/ 4164365 h 4300843"/>
              <a:gd name="connsiteX53" fmla="*/ 5027960 w 5153205"/>
              <a:gd name="connsiteY53" fmla="*/ 4123422 h 4300843"/>
              <a:gd name="connsiteX54" fmla="*/ 5068904 w 5153205"/>
              <a:gd name="connsiteY54" fmla="*/ 4082479 h 4300843"/>
              <a:gd name="connsiteX55" fmla="*/ 5096199 w 5153205"/>
              <a:gd name="connsiteY55" fmla="*/ 3959649 h 4300843"/>
              <a:gd name="connsiteX56" fmla="*/ 5137142 w 5153205"/>
              <a:gd name="connsiteY56" fmla="*/ 3850467 h 4300843"/>
              <a:gd name="connsiteX57" fmla="*/ 5150790 w 5153205"/>
              <a:gd name="connsiteY57" fmla="*/ 3386443 h 4300843"/>
              <a:gd name="connsiteX58" fmla="*/ 5123495 w 5153205"/>
              <a:gd name="connsiteY58" fmla="*/ 2649464 h 4300843"/>
              <a:gd name="connsiteX59" fmla="*/ 5055256 w 5153205"/>
              <a:gd name="connsiteY59" fmla="*/ 2321917 h 4300843"/>
              <a:gd name="connsiteX60" fmla="*/ 5014313 w 5153205"/>
              <a:gd name="connsiteY60" fmla="*/ 2253679 h 4300843"/>
              <a:gd name="connsiteX61" fmla="*/ 4973369 w 5153205"/>
              <a:gd name="connsiteY61" fmla="*/ 2130849 h 4300843"/>
              <a:gd name="connsiteX62" fmla="*/ 4959722 w 5153205"/>
              <a:gd name="connsiteY62" fmla="*/ 2089905 h 4300843"/>
              <a:gd name="connsiteX63" fmla="*/ 4891483 w 5153205"/>
              <a:gd name="connsiteY63" fmla="*/ 1967076 h 4300843"/>
              <a:gd name="connsiteX64" fmla="*/ 4877835 w 5153205"/>
              <a:gd name="connsiteY64" fmla="*/ 1926132 h 4300843"/>
              <a:gd name="connsiteX65" fmla="*/ 4768653 w 5153205"/>
              <a:gd name="connsiteY65" fmla="*/ 1803302 h 4300843"/>
              <a:gd name="connsiteX66" fmla="*/ 4673119 w 5153205"/>
              <a:gd name="connsiteY66" fmla="*/ 1680473 h 4300843"/>
              <a:gd name="connsiteX67" fmla="*/ 4604880 w 5153205"/>
              <a:gd name="connsiteY67" fmla="*/ 1584938 h 4300843"/>
              <a:gd name="connsiteX68" fmla="*/ 4522993 w 5153205"/>
              <a:gd name="connsiteY68" fmla="*/ 1503052 h 4300843"/>
              <a:gd name="connsiteX69" fmla="*/ 4482050 w 5153205"/>
              <a:gd name="connsiteY69" fmla="*/ 1462108 h 4300843"/>
              <a:gd name="connsiteX70" fmla="*/ 4386516 w 5153205"/>
              <a:gd name="connsiteY70" fmla="*/ 1339279 h 4300843"/>
              <a:gd name="connsiteX71" fmla="*/ 4318277 w 5153205"/>
              <a:gd name="connsiteY71" fmla="*/ 1271040 h 4300843"/>
              <a:gd name="connsiteX72" fmla="*/ 4277334 w 5153205"/>
              <a:gd name="connsiteY72" fmla="*/ 1230096 h 4300843"/>
              <a:gd name="connsiteX73" fmla="*/ 4236390 w 5153205"/>
              <a:gd name="connsiteY73" fmla="*/ 1216449 h 4300843"/>
              <a:gd name="connsiteX74" fmla="*/ 4181799 w 5153205"/>
              <a:gd name="connsiteY74" fmla="*/ 1148210 h 4300843"/>
              <a:gd name="connsiteX75" fmla="*/ 4154504 w 5153205"/>
              <a:gd name="connsiteY75" fmla="*/ 1107267 h 4300843"/>
              <a:gd name="connsiteX76" fmla="*/ 4113560 w 5153205"/>
              <a:gd name="connsiteY76" fmla="*/ 1093619 h 4300843"/>
              <a:gd name="connsiteX77" fmla="*/ 3990731 w 5153205"/>
              <a:gd name="connsiteY77" fmla="*/ 970789 h 4300843"/>
              <a:gd name="connsiteX78" fmla="*/ 3949787 w 5153205"/>
              <a:gd name="connsiteY78" fmla="*/ 929846 h 4300843"/>
              <a:gd name="connsiteX79" fmla="*/ 3813310 w 5153205"/>
              <a:gd name="connsiteY79" fmla="*/ 779720 h 4300843"/>
              <a:gd name="connsiteX80" fmla="*/ 3704128 w 5153205"/>
              <a:gd name="connsiteY80" fmla="*/ 697834 h 4300843"/>
              <a:gd name="connsiteX81" fmla="*/ 3649537 w 5153205"/>
              <a:gd name="connsiteY81" fmla="*/ 615947 h 4300843"/>
              <a:gd name="connsiteX82" fmla="*/ 3581298 w 5153205"/>
              <a:gd name="connsiteY82" fmla="*/ 534061 h 4300843"/>
              <a:gd name="connsiteX83" fmla="*/ 3540354 w 5153205"/>
              <a:gd name="connsiteY83" fmla="*/ 520413 h 4300843"/>
              <a:gd name="connsiteX84" fmla="*/ 3458468 w 5153205"/>
              <a:gd name="connsiteY84" fmla="*/ 438526 h 4300843"/>
              <a:gd name="connsiteX85" fmla="*/ 3417525 w 5153205"/>
              <a:gd name="connsiteY85" fmla="*/ 397583 h 4300843"/>
              <a:gd name="connsiteX86" fmla="*/ 3376581 w 5153205"/>
              <a:gd name="connsiteY86" fmla="*/ 370288 h 4300843"/>
              <a:gd name="connsiteX87" fmla="*/ 3362934 w 5153205"/>
              <a:gd name="connsiteY87" fmla="*/ 329344 h 4300843"/>
              <a:gd name="connsiteX88" fmla="*/ 3321990 w 5153205"/>
              <a:gd name="connsiteY88" fmla="*/ 315696 h 4300843"/>
              <a:gd name="connsiteX89" fmla="*/ 3281047 w 5153205"/>
              <a:gd name="connsiteY89" fmla="*/ 288401 h 4300843"/>
              <a:gd name="connsiteX90" fmla="*/ 3253751 w 5153205"/>
              <a:gd name="connsiteY90" fmla="*/ 247458 h 4300843"/>
              <a:gd name="connsiteX91" fmla="*/ 3240104 w 5153205"/>
              <a:gd name="connsiteY91" fmla="*/ 206514 h 4300843"/>
              <a:gd name="connsiteX92" fmla="*/ 3199160 w 5153205"/>
              <a:gd name="connsiteY92" fmla="*/ 192867 h 4300843"/>
              <a:gd name="connsiteX93" fmla="*/ 3035387 w 5153205"/>
              <a:gd name="connsiteY93" fmla="*/ 110980 h 4300843"/>
              <a:gd name="connsiteX94" fmla="*/ 2803376 w 5153205"/>
              <a:gd name="connsiteY94" fmla="*/ 29094 h 4300843"/>
              <a:gd name="connsiteX95" fmla="*/ 2516772 w 5153205"/>
              <a:gd name="connsiteY95" fmla="*/ 1798 h 4300843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946074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27960 w 5153205"/>
              <a:gd name="connsiteY52" fmla="*/ 4123422 h 4301934"/>
              <a:gd name="connsiteX53" fmla="*/ 5068904 w 5153205"/>
              <a:gd name="connsiteY53" fmla="*/ 4082479 h 4301934"/>
              <a:gd name="connsiteX54" fmla="*/ 5096199 w 5153205"/>
              <a:gd name="connsiteY54" fmla="*/ 3959649 h 4301934"/>
              <a:gd name="connsiteX55" fmla="*/ 5137142 w 5153205"/>
              <a:gd name="connsiteY55" fmla="*/ 3850467 h 4301934"/>
              <a:gd name="connsiteX56" fmla="*/ 5150790 w 5153205"/>
              <a:gd name="connsiteY56" fmla="*/ 3386443 h 4301934"/>
              <a:gd name="connsiteX57" fmla="*/ 5123495 w 5153205"/>
              <a:gd name="connsiteY57" fmla="*/ 2649464 h 4301934"/>
              <a:gd name="connsiteX58" fmla="*/ 5055256 w 5153205"/>
              <a:gd name="connsiteY58" fmla="*/ 2321917 h 4301934"/>
              <a:gd name="connsiteX59" fmla="*/ 5014313 w 5153205"/>
              <a:gd name="connsiteY59" fmla="*/ 2253679 h 4301934"/>
              <a:gd name="connsiteX60" fmla="*/ 4973369 w 5153205"/>
              <a:gd name="connsiteY60" fmla="*/ 2130849 h 4301934"/>
              <a:gd name="connsiteX61" fmla="*/ 4959722 w 5153205"/>
              <a:gd name="connsiteY61" fmla="*/ 2089905 h 4301934"/>
              <a:gd name="connsiteX62" fmla="*/ 4891483 w 5153205"/>
              <a:gd name="connsiteY62" fmla="*/ 1967076 h 4301934"/>
              <a:gd name="connsiteX63" fmla="*/ 4877835 w 5153205"/>
              <a:gd name="connsiteY63" fmla="*/ 1926132 h 4301934"/>
              <a:gd name="connsiteX64" fmla="*/ 4768653 w 5153205"/>
              <a:gd name="connsiteY64" fmla="*/ 1803302 h 4301934"/>
              <a:gd name="connsiteX65" fmla="*/ 4673119 w 5153205"/>
              <a:gd name="connsiteY65" fmla="*/ 1680473 h 4301934"/>
              <a:gd name="connsiteX66" fmla="*/ 4604880 w 5153205"/>
              <a:gd name="connsiteY66" fmla="*/ 1584938 h 4301934"/>
              <a:gd name="connsiteX67" fmla="*/ 4522993 w 5153205"/>
              <a:gd name="connsiteY67" fmla="*/ 1503052 h 4301934"/>
              <a:gd name="connsiteX68" fmla="*/ 4482050 w 5153205"/>
              <a:gd name="connsiteY68" fmla="*/ 1462108 h 4301934"/>
              <a:gd name="connsiteX69" fmla="*/ 4386516 w 5153205"/>
              <a:gd name="connsiteY69" fmla="*/ 1339279 h 4301934"/>
              <a:gd name="connsiteX70" fmla="*/ 4318277 w 5153205"/>
              <a:gd name="connsiteY70" fmla="*/ 1271040 h 4301934"/>
              <a:gd name="connsiteX71" fmla="*/ 4277334 w 5153205"/>
              <a:gd name="connsiteY71" fmla="*/ 1230096 h 4301934"/>
              <a:gd name="connsiteX72" fmla="*/ 4236390 w 5153205"/>
              <a:gd name="connsiteY72" fmla="*/ 1216449 h 4301934"/>
              <a:gd name="connsiteX73" fmla="*/ 4181799 w 5153205"/>
              <a:gd name="connsiteY73" fmla="*/ 1148210 h 4301934"/>
              <a:gd name="connsiteX74" fmla="*/ 4154504 w 5153205"/>
              <a:gd name="connsiteY74" fmla="*/ 1107267 h 4301934"/>
              <a:gd name="connsiteX75" fmla="*/ 4113560 w 5153205"/>
              <a:gd name="connsiteY75" fmla="*/ 1093619 h 4301934"/>
              <a:gd name="connsiteX76" fmla="*/ 3990731 w 5153205"/>
              <a:gd name="connsiteY76" fmla="*/ 970789 h 4301934"/>
              <a:gd name="connsiteX77" fmla="*/ 3949787 w 5153205"/>
              <a:gd name="connsiteY77" fmla="*/ 929846 h 4301934"/>
              <a:gd name="connsiteX78" fmla="*/ 3813310 w 5153205"/>
              <a:gd name="connsiteY78" fmla="*/ 779720 h 4301934"/>
              <a:gd name="connsiteX79" fmla="*/ 3704128 w 5153205"/>
              <a:gd name="connsiteY79" fmla="*/ 697834 h 4301934"/>
              <a:gd name="connsiteX80" fmla="*/ 3649537 w 5153205"/>
              <a:gd name="connsiteY80" fmla="*/ 615947 h 4301934"/>
              <a:gd name="connsiteX81" fmla="*/ 3581298 w 5153205"/>
              <a:gd name="connsiteY81" fmla="*/ 534061 h 4301934"/>
              <a:gd name="connsiteX82" fmla="*/ 3540354 w 5153205"/>
              <a:gd name="connsiteY82" fmla="*/ 520413 h 4301934"/>
              <a:gd name="connsiteX83" fmla="*/ 3458468 w 5153205"/>
              <a:gd name="connsiteY83" fmla="*/ 438526 h 4301934"/>
              <a:gd name="connsiteX84" fmla="*/ 3417525 w 5153205"/>
              <a:gd name="connsiteY84" fmla="*/ 397583 h 4301934"/>
              <a:gd name="connsiteX85" fmla="*/ 3376581 w 5153205"/>
              <a:gd name="connsiteY85" fmla="*/ 370288 h 4301934"/>
              <a:gd name="connsiteX86" fmla="*/ 3362934 w 5153205"/>
              <a:gd name="connsiteY86" fmla="*/ 329344 h 4301934"/>
              <a:gd name="connsiteX87" fmla="*/ 3321990 w 5153205"/>
              <a:gd name="connsiteY87" fmla="*/ 315696 h 4301934"/>
              <a:gd name="connsiteX88" fmla="*/ 3281047 w 5153205"/>
              <a:gd name="connsiteY88" fmla="*/ 288401 h 4301934"/>
              <a:gd name="connsiteX89" fmla="*/ 3253751 w 5153205"/>
              <a:gd name="connsiteY89" fmla="*/ 247458 h 4301934"/>
              <a:gd name="connsiteX90" fmla="*/ 3240104 w 5153205"/>
              <a:gd name="connsiteY90" fmla="*/ 206514 h 4301934"/>
              <a:gd name="connsiteX91" fmla="*/ 3199160 w 5153205"/>
              <a:gd name="connsiteY91" fmla="*/ 192867 h 4301934"/>
              <a:gd name="connsiteX92" fmla="*/ 3035387 w 5153205"/>
              <a:gd name="connsiteY92" fmla="*/ 110980 h 4301934"/>
              <a:gd name="connsiteX93" fmla="*/ 2803376 w 5153205"/>
              <a:gd name="connsiteY93" fmla="*/ 29094 h 4301934"/>
              <a:gd name="connsiteX94" fmla="*/ 2516772 w 5153205"/>
              <a:gd name="connsiteY9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27960 w 5153205"/>
              <a:gd name="connsiteY51" fmla="*/ 4123422 h 4301934"/>
              <a:gd name="connsiteX52" fmla="*/ 5068904 w 5153205"/>
              <a:gd name="connsiteY52" fmla="*/ 4082479 h 4301934"/>
              <a:gd name="connsiteX53" fmla="*/ 5096199 w 5153205"/>
              <a:gd name="connsiteY53" fmla="*/ 3959649 h 4301934"/>
              <a:gd name="connsiteX54" fmla="*/ 5137142 w 5153205"/>
              <a:gd name="connsiteY54" fmla="*/ 3850467 h 4301934"/>
              <a:gd name="connsiteX55" fmla="*/ 5150790 w 5153205"/>
              <a:gd name="connsiteY55" fmla="*/ 3386443 h 4301934"/>
              <a:gd name="connsiteX56" fmla="*/ 5123495 w 5153205"/>
              <a:gd name="connsiteY56" fmla="*/ 2649464 h 4301934"/>
              <a:gd name="connsiteX57" fmla="*/ 5055256 w 5153205"/>
              <a:gd name="connsiteY57" fmla="*/ 2321917 h 4301934"/>
              <a:gd name="connsiteX58" fmla="*/ 5014313 w 5153205"/>
              <a:gd name="connsiteY58" fmla="*/ 2253679 h 4301934"/>
              <a:gd name="connsiteX59" fmla="*/ 4973369 w 5153205"/>
              <a:gd name="connsiteY59" fmla="*/ 2130849 h 4301934"/>
              <a:gd name="connsiteX60" fmla="*/ 4959722 w 5153205"/>
              <a:gd name="connsiteY60" fmla="*/ 2089905 h 4301934"/>
              <a:gd name="connsiteX61" fmla="*/ 4891483 w 5153205"/>
              <a:gd name="connsiteY61" fmla="*/ 1967076 h 4301934"/>
              <a:gd name="connsiteX62" fmla="*/ 4877835 w 5153205"/>
              <a:gd name="connsiteY62" fmla="*/ 1926132 h 4301934"/>
              <a:gd name="connsiteX63" fmla="*/ 4768653 w 5153205"/>
              <a:gd name="connsiteY63" fmla="*/ 1803302 h 4301934"/>
              <a:gd name="connsiteX64" fmla="*/ 4673119 w 5153205"/>
              <a:gd name="connsiteY64" fmla="*/ 1680473 h 4301934"/>
              <a:gd name="connsiteX65" fmla="*/ 4604880 w 5153205"/>
              <a:gd name="connsiteY65" fmla="*/ 1584938 h 4301934"/>
              <a:gd name="connsiteX66" fmla="*/ 4522993 w 5153205"/>
              <a:gd name="connsiteY66" fmla="*/ 1503052 h 4301934"/>
              <a:gd name="connsiteX67" fmla="*/ 4482050 w 5153205"/>
              <a:gd name="connsiteY67" fmla="*/ 1462108 h 4301934"/>
              <a:gd name="connsiteX68" fmla="*/ 4386516 w 5153205"/>
              <a:gd name="connsiteY68" fmla="*/ 1339279 h 4301934"/>
              <a:gd name="connsiteX69" fmla="*/ 4318277 w 5153205"/>
              <a:gd name="connsiteY69" fmla="*/ 1271040 h 4301934"/>
              <a:gd name="connsiteX70" fmla="*/ 4277334 w 5153205"/>
              <a:gd name="connsiteY70" fmla="*/ 1230096 h 4301934"/>
              <a:gd name="connsiteX71" fmla="*/ 4236390 w 5153205"/>
              <a:gd name="connsiteY71" fmla="*/ 1216449 h 4301934"/>
              <a:gd name="connsiteX72" fmla="*/ 4181799 w 5153205"/>
              <a:gd name="connsiteY72" fmla="*/ 1148210 h 4301934"/>
              <a:gd name="connsiteX73" fmla="*/ 4154504 w 5153205"/>
              <a:gd name="connsiteY73" fmla="*/ 1107267 h 4301934"/>
              <a:gd name="connsiteX74" fmla="*/ 4113560 w 5153205"/>
              <a:gd name="connsiteY74" fmla="*/ 1093619 h 4301934"/>
              <a:gd name="connsiteX75" fmla="*/ 3990731 w 5153205"/>
              <a:gd name="connsiteY75" fmla="*/ 970789 h 4301934"/>
              <a:gd name="connsiteX76" fmla="*/ 3949787 w 5153205"/>
              <a:gd name="connsiteY76" fmla="*/ 929846 h 4301934"/>
              <a:gd name="connsiteX77" fmla="*/ 3813310 w 5153205"/>
              <a:gd name="connsiteY77" fmla="*/ 779720 h 4301934"/>
              <a:gd name="connsiteX78" fmla="*/ 3704128 w 5153205"/>
              <a:gd name="connsiteY78" fmla="*/ 697834 h 4301934"/>
              <a:gd name="connsiteX79" fmla="*/ 3649537 w 5153205"/>
              <a:gd name="connsiteY79" fmla="*/ 615947 h 4301934"/>
              <a:gd name="connsiteX80" fmla="*/ 3581298 w 5153205"/>
              <a:gd name="connsiteY80" fmla="*/ 534061 h 4301934"/>
              <a:gd name="connsiteX81" fmla="*/ 3540354 w 5153205"/>
              <a:gd name="connsiteY81" fmla="*/ 520413 h 4301934"/>
              <a:gd name="connsiteX82" fmla="*/ 3458468 w 5153205"/>
              <a:gd name="connsiteY82" fmla="*/ 438526 h 4301934"/>
              <a:gd name="connsiteX83" fmla="*/ 3417525 w 5153205"/>
              <a:gd name="connsiteY83" fmla="*/ 397583 h 4301934"/>
              <a:gd name="connsiteX84" fmla="*/ 3376581 w 5153205"/>
              <a:gd name="connsiteY84" fmla="*/ 370288 h 4301934"/>
              <a:gd name="connsiteX85" fmla="*/ 3362934 w 5153205"/>
              <a:gd name="connsiteY85" fmla="*/ 329344 h 4301934"/>
              <a:gd name="connsiteX86" fmla="*/ 3321990 w 5153205"/>
              <a:gd name="connsiteY86" fmla="*/ 315696 h 4301934"/>
              <a:gd name="connsiteX87" fmla="*/ 3281047 w 5153205"/>
              <a:gd name="connsiteY87" fmla="*/ 288401 h 4301934"/>
              <a:gd name="connsiteX88" fmla="*/ 3253751 w 5153205"/>
              <a:gd name="connsiteY88" fmla="*/ 247458 h 4301934"/>
              <a:gd name="connsiteX89" fmla="*/ 3240104 w 5153205"/>
              <a:gd name="connsiteY89" fmla="*/ 206514 h 4301934"/>
              <a:gd name="connsiteX90" fmla="*/ 3199160 w 5153205"/>
              <a:gd name="connsiteY90" fmla="*/ 192867 h 4301934"/>
              <a:gd name="connsiteX91" fmla="*/ 3035387 w 5153205"/>
              <a:gd name="connsiteY91" fmla="*/ 110980 h 4301934"/>
              <a:gd name="connsiteX92" fmla="*/ 2803376 w 5153205"/>
              <a:gd name="connsiteY92" fmla="*/ 29094 h 4301934"/>
              <a:gd name="connsiteX93" fmla="*/ 2516772 w 5153205"/>
              <a:gd name="connsiteY9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68904 w 5153205"/>
              <a:gd name="connsiteY51" fmla="*/ 4082479 h 4301934"/>
              <a:gd name="connsiteX52" fmla="*/ 5096199 w 5153205"/>
              <a:gd name="connsiteY52" fmla="*/ 3959649 h 4301934"/>
              <a:gd name="connsiteX53" fmla="*/ 5137142 w 5153205"/>
              <a:gd name="connsiteY53" fmla="*/ 3850467 h 4301934"/>
              <a:gd name="connsiteX54" fmla="*/ 5150790 w 5153205"/>
              <a:gd name="connsiteY54" fmla="*/ 3386443 h 4301934"/>
              <a:gd name="connsiteX55" fmla="*/ 5123495 w 5153205"/>
              <a:gd name="connsiteY55" fmla="*/ 2649464 h 4301934"/>
              <a:gd name="connsiteX56" fmla="*/ 5055256 w 5153205"/>
              <a:gd name="connsiteY56" fmla="*/ 2321917 h 4301934"/>
              <a:gd name="connsiteX57" fmla="*/ 5014313 w 5153205"/>
              <a:gd name="connsiteY57" fmla="*/ 2253679 h 4301934"/>
              <a:gd name="connsiteX58" fmla="*/ 4973369 w 5153205"/>
              <a:gd name="connsiteY58" fmla="*/ 2130849 h 4301934"/>
              <a:gd name="connsiteX59" fmla="*/ 4959722 w 5153205"/>
              <a:gd name="connsiteY59" fmla="*/ 2089905 h 4301934"/>
              <a:gd name="connsiteX60" fmla="*/ 4891483 w 5153205"/>
              <a:gd name="connsiteY60" fmla="*/ 1967076 h 4301934"/>
              <a:gd name="connsiteX61" fmla="*/ 4877835 w 5153205"/>
              <a:gd name="connsiteY61" fmla="*/ 1926132 h 4301934"/>
              <a:gd name="connsiteX62" fmla="*/ 4768653 w 5153205"/>
              <a:gd name="connsiteY62" fmla="*/ 1803302 h 4301934"/>
              <a:gd name="connsiteX63" fmla="*/ 4673119 w 5153205"/>
              <a:gd name="connsiteY63" fmla="*/ 1680473 h 4301934"/>
              <a:gd name="connsiteX64" fmla="*/ 4604880 w 5153205"/>
              <a:gd name="connsiteY64" fmla="*/ 1584938 h 4301934"/>
              <a:gd name="connsiteX65" fmla="*/ 4522993 w 5153205"/>
              <a:gd name="connsiteY65" fmla="*/ 1503052 h 4301934"/>
              <a:gd name="connsiteX66" fmla="*/ 4482050 w 5153205"/>
              <a:gd name="connsiteY66" fmla="*/ 1462108 h 4301934"/>
              <a:gd name="connsiteX67" fmla="*/ 4386516 w 5153205"/>
              <a:gd name="connsiteY67" fmla="*/ 1339279 h 4301934"/>
              <a:gd name="connsiteX68" fmla="*/ 4318277 w 5153205"/>
              <a:gd name="connsiteY68" fmla="*/ 1271040 h 4301934"/>
              <a:gd name="connsiteX69" fmla="*/ 4277334 w 5153205"/>
              <a:gd name="connsiteY69" fmla="*/ 1230096 h 4301934"/>
              <a:gd name="connsiteX70" fmla="*/ 4236390 w 5153205"/>
              <a:gd name="connsiteY70" fmla="*/ 1216449 h 4301934"/>
              <a:gd name="connsiteX71" fmla="*/ 4181799 w 5153205"/>
              <a:gd name="connsiteY71" fmla="*/ 1148210 h 4301934"/>
              <a:gd name="connsiteX72" fmla="*/ 4154504 w 5153205"/>
              <a:gd name="connsiteY72" fmla="*/ 1107267 h 4301934"/>
              <a:gd name="connsiteX73" fmla="*/ 4113560 w 5153205"/>
              <a:gd name="connsiteY73" fmla="*/ 1093619 h 4301934"/>
              <a:gd name="connsiteX74" fmla="*/ 3990731 w 5153205"/>
              <a:gd name="connsiteY74" fmla="*/ 970789 h 4301934"/>
              <a:gd name="connsiteX75" fmla="*/ 3949787 w 5153205"/>
              <a:gd name="connsiteY75" fmla="*/ 929846 h 4301934"/>
              <a:gd name="connsiteX76" fmla="*/ 3813310 w 5153205"/>
              <a:gd name="connsiteY76" fmla="*/ 779720 h 4301934"/>
              <a:gd name="connsiteX77" fmla="*/ 3704128 w 5153205"/>
              <a:gd name="connsiteY77" fmla="*/ 697834 h 4301934"/>
              <a:gd name="connsiteX78" fmla="*/ 3649537 w 5153205"/>
              <a:gd name="connsiteY78" fmla="*/ 615947 h 4301934"/>
              <a:gd name="connsiteX79" fmla="*/ 3581298 w 5153205"/>
              <a:gd name="connsiteY79" fmla="*/ 534061 h 4301934"/>
              <a:gd name="connsiteX80" fmla="*/ 3540354 w 5153205"/>
              <a:gd name="connsiteY80" fmla="*/ 520413 h 4301934"/>
              <a:gd name="connsiteX81" fmla="*/ 3458468 w 5153205"/>
              <a:gd name="connsiteY81" fmla="*/ 438526 h 4301934"/>
              <a:gd name="connsiteX82" fmla="*/ 3417525 w 5153205"/>
              <a:gd name="connsiteY82" fmla="*/ 397583 h 4301934"/>
              <a:gd name="connsiteX83" fmla="*/ 3376581 w 5153205"/>
              <a:gd name="connsiteY83" fmla="*/ 370288 h 4301934"/>
              <a:gd name="connsiteX84" fmla="*/ 3362934 w 5153205"/>
              <a:gd name="connsiteY84" fmla="*/ 329344 h 4301934"/>
              <a:gd name="connsiteX85" fmla="*/ 3321990 w 5153205"/>
              <a:gd name="connsiteY85" fmla="*/ 315696 h 4301934"/>
              <a:gd name="connsiteX86" fmla="*/ 3281047 w 5153205"/>
              <a:gd name="connsiteY86" fmla="*/ 288401 h 4301934"/>
              <a:gd name="connsiteX87" fmla="*/ 3253751 w 5153205"/>
              <a:gd name="connsiteY87" fmla="*/ 247458 h 4301934"/>
              <a:gd name="connsiteX88" fmla="*/ 3240104 w 5153205"/>
              <a:gd name="connsiteY88" fmla="*/ 206514 h 4301934"/>
              <a:gd name="connsiteX89" fmla="*/ 3199160 w 5153205"/>
              <a:gd name="connsiteY89" fmla="*/ 192867 h 4301934"/>
              <a:gd name="connsiteX90" fmla="*/ 3035387 w 5153205"/>
              <a:gd name="connsiteY90" fmla="*/ 110980 h 4301934"/>
              <a:gd name="connsiteX91" fmla="*/ 2803376 w 5153205"/>
              <a:gd name="connsiteY91" fmla="*/ 29094 h 4301934"/>
              <a:gd name="connsiteX92" fmla="*/ 2516772 w 5153205"/>
              <a:gd name="connsiteY9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68904 w 5153205"/>
              <a:gd name="connsiteY50" fmla="*/ 4082479 h 4301934"/>
              <a:gd name="connsiteX51" fmla="*/ 5096199 w 5153205"/>
              <a:gd name="connsiteY51" fmla="*/ 3959649 h 4301934"/>
              <a:gd name="connsiteX52" fmla="*/ 5137142 w 5153205"/>
              <a:gd name="connsiteY52" fmla="*/ 3850467 h 4301934"/>
              <a:gd name="connsiteX53" fmla="*/ 5150790 w 5153205"/>
              <a:gd name="connsiteY53" fmla="*/ 3386443 h 4301934"/>
              <a:gd name="connsiteX54" fmla="*/ 5123495 w 5153205"/>
              <a:gd name="connsiteY54" fmla="*/ 2649464 h 4301934"/>
              <a:gd name="connsiteX55" fmla="*/ 5055256 w 5153205"/>
              <a:gd name="connsiteY55" fmla="*/ 2321917 h 4301934"/>
              <a:gd name="connsiteX56" fmla="*/ 5014313 w 5153205"/>
              <a:gd name="connsiteY56" fmla="*/ 2253679 h 4301934"/>
              <a:gd name="connsiteX57" fmla="*/ 4973369 w 5153205"/>
              <a:gd name="connsiteY57" fmla="*/ 2130849 h 4301934"/>
              <a:gd name="connsiteX58" fmla="*/ 4959722 w 5153205"/>
              <a:gd name="connsiteY58" fmla="*/ 2089905 h 4301934"/>
              <a:gd name="connsiteX59" fmla="*/ 4891483 w 5153205"/>
              <a:gd name="connsiteY59" fmla="*/ 1967076 h 4301934"/>
              <a:gd name="connsiteX60" fmla="*/ 4877835 w 5153205"/>
              <a:gd name="connsiteY60" fmla="*/ 1926132 h 4301934"/>
              <a:gd name="connsiteX61" fmla="*/ 4768653 w 5153205"/>
              <a:gd name="connsiteY61" fmla="*/ 1803302 h 4301934"/>
              <a:gd name="connsiteX62" fmla="*/ 4673119 w 5153205"/>
              <a:gd name="connsiteY62" fmla="*/ 1680473 h 4301934"/>
              <a:gd name="connsiteX63" fmla="*/ 4604880 w 5153205"/>
              <a:gd name="connsiteY63" fmla="*/ 1584938 h 4301934"/>
              <a:gd name="connsiteX64" fmla="*/ 4522993 w 5153205"/>
              <a:gd name="connsiteY64" fmla="*/ 1503052 h 4301934"/>
              <a:gd name="connsiteX65" fmla="*/ 4482050 w 5153205"/>
              <a:gd name="connsiteY65" fmla="*/ 1462108 h 4301934"/>
              <a:gd name="connsiteX66" fmla="*/ 4386516 w 5153205"/>
              <a:gd name="connsiteY66" fmla="*/ 1339279 h 4301934"/>
              <a:gd name="connsiteX67" fmla="*/ 4318277 w 5153205"/>
              <a:gd name="connsiteY67" fmla="*/ 1271040 h 4301934"/>
              <a:gd name="connsiteX68" fmla="*/ 4277334 w 5153205"/>
              <a:gd name="connsiteY68" fmla="*/ 1230096 h 4301934"/>
              <a:gd name="connsiteX69" fmla="*/ 4236390 w 5153205"/>
              <a:gd name="connsiteY69" fmla="*/ 1216449 h 4301934"/>
              <a:gd name="connsiteX70" fmla="*/ 4181799 w 5153205"/>
              <a:gd name="connsiteY70" fmla="*/ 1148210 h 4301934"/>
              <a:gd name="connsiteX71" fmla="*/ 4154504 w 5153205"/>
              <a:gd name="connsiteY71" fmla="*/ 1107267 h 4301934"/>
              <a:gd name="connsiteX72" fmla="*/ 4113560 w 5153205"/>
              <a:gd name="connsiteY72" fmla="*/ 1093619 h 4301934"/>
              <a:gd name="connsiteX73" fmla="*/ 3990731 w 5153205"/>
              <a:gd name="connsiteY73" fmla="*/ 970789 h 4301934"/>
              <a:gd name="connsiteX74" fmla="*/ 3949787 w 5153205"/>
              <a:gd name="connsiteY74" fmla="*/ 929846 h 4301934"/>
              <a:gd name="connsiteX75" fmla="*/ 3813310 w 5153205"/>
              <a:gd name="connsiteY75" fmla="*/ 779720 h 4301934"/>
              <a:gd name="connsiteX76" fmla="*/ 3704128 w 5153205"/>
              <a:gd name="connsiteY76" fmla="*/ 697834 h 4301934"/>
              <a:gd name="connsiteX77" fmla="*/ 3649537 w 5153205"/>
              <a:gd name="connsiteY77" fmla="*/ 615947 h 4301934"/>
              <a:gd name="connsiteX78" fmla="*/ 3581298 w 5153205"/>
              <a:gd name="connsiteY78" fmla="*/ 534061 h 4301934"/>
              <a:gd name="connsiteX79" fmla="*/ 3540354 w 5153205"/>
              <a:gd name="connsiteY79" fmla="*/ 520413 h 4301934"/>
              <a:gd name="connsiteX80" fmla="*/ 3458468 w 5153205"/>
              <a:gd name="connsiteY80" fmla="*/ 438526 h 4301934"/>
              <a:gd name="connsiteX81" fmla="*/ 3417525 w 5153205"/>
              <a:gd name="connsiteY81" fmla="*/ 397583 h 4301934"/>
              <a:gd name="connsiteX82" fmla="*/ 3376581 w 5153205"/>
              <a:gd name="connsiteY82" fmla="*/ 370288 h 4301934"/>
              <a:gd name="connsiteX83" fmla="*/ 3362934 w 5153205"/>
              <a:gd name="connsiteY83" fmla="*/ 329344 h 4301934"/>
              <a:gd name="connsiteX84" fmla="*/ 3321990 w 5153205"/>
              <a:gd name="connsiteY84" fmla="*/ 315696 h 4301934"/>
              <a:gd name="connsiteX85" fmla="*/ 3281047 w 5153205"/>
              <a:gd name="connsiteY85" fmla="*/ 288401 h 4301934"/>
              <a:gd name="connsiteX86" fmla="*/ 3253751 w 5153205"/>
              <a:gd name="connsiteY86" fmla="*/ 247458 h 4301934"/>
              <a:gd name="connsiteX87" fmla="*/ 3240104 w 5153205"/>
              <a:gd name="connsiteY87" fmla="*/ 206514 h 4301934"/>
              <a:gd name="connsiteX88" fmla="*/ 3199160 w 5153205"/>
              <a:gd name="connsiteY88" fmla="*/ 192867 h 4301934"/>
              <a:gd name="connsiteX89" fmla="*/ 3035387 w 5153205"/>
              <a:gd name="connsiteY89" fmla="*/ 110980 h 4301934"/>
              <a:gd name="connsiteX90" fmla="*/ 2803376 w 5153205"/>
              <a:gd name="connsiteY90" fmla="*/ 29094 h 4301934"/>
              <a:gd name="connsiteX91" fmla="*/ 2516772 w 5153205"/>
              <a:gd name="connsiteY9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96199 w 5153205"/>
              <a:gd name="connsiteY50" fmla="*/ 3959649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480316 w 5153205"/>
              <a:gd name="connsiteY87" fmla="*/ 264370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480316 w 5153205"/>
              <a:gd name="connsiteY86" fmla="*/ 264370 h 4301934"/>
              <a:gd name="connsiteX87" fmla="*/ 3233850 w 5153205"/>
              <a:gd name="connsiteY87" fmla="*/ 96678 h 4301934"/>
              <a:gd name="connsiteX88" fmla="*/ 2803376 w 5153205"/>
              <a:gd name="connsiteY88" fmla="*/ 29094 h 4301934"/>
              <a:gd name="connsiteX89" fmla="*/ 2516772 w 5153205"/>
              <a:gd name="connsiteY8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280753 w 5153205"/>
              <a:gd name="connsiteY86" fmla="*/ 227286 h 4301934"/>
              <a:gd name="connsiteX87" fmla="*/ 3480316 w 5153205"/>
              <a:gd name="connsiteY87" fmla="*/ 264370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480316 w 5153205"/>
              <a:gd name="connsiteY86" fmla="*/ 264370 h 4301934"/>
              <a:gd name="connsiteX87" fmla="*/ 3233850 w 5153205"/>
              <a:gd name="connsiteY87" fmla="*/ 96678 h 4301934"/>
              <a:gd name="connsiteX88" fmla="*/ 2803376 w 5153205"/>
              <a:gd name="connsiteY88" fmla="*/ 29094 h 4301934"/>
              <a:gd name="connsiteX89" fmla="*/ 2516772 w 5153205"/>
              <a:gd name="connsiteY8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480316 w 5153205"/>
              <a:gd name="connsiteY85" fmla="*/ 264370 h 4301934"/>
              <a:gd name="connsiteX86" fmla="*/ 3233850 w 5153205"/>
              <a:gd name="connsiteY86" fmla="*/ 96678 h 4301934"/>
              <a:gd name="connsiteX87" fmla="*/ 2803376 w 5153205"/>
              <a:gd name="connsiteY87" fmla="*/ 29094 h 4301934"/>
              <a:gd name="connsiteX88" fmla="*/ 2516772 w 5153205"/>
              <a:gd name="connsiteY88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480316 w 5153205"/>
              <a:gd name="connsiteY84" fmla="*/ 264370 h 4301934"/>
              <a:gd name="connsiteX85" fmla="*/ 3233850 w 5153205"/>
              <a:gd name="connsiteY85" fmla="*/ 96678 h 4301934"/>
              <a:gd name="connsiteX86" fmla="*/ 2803376 w 5153205"/>
              <a:gd name="connsiteY86" fmla="*/ 29094 h 4301934"/>
              <a:gd name="connsiteX87" fmla="*/ 2516772 w 5153205"/>
              <a:gd name="connsiteY87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480316 w 5153205"/>
              <a:gd name="connsiteY83" fmla="*/ 264370 h 4301934"/>
              <a:gd name="connsiteX84" fmla="*/ 3233850 w 5153205"/>
              <a:gd name="connsiteY84" fmla="*/ 96678 h 4301934"/>
              <a:gd name="connsiteX85" fmla="*/ 2803376 w 5153205"/>
              <a:gd name="connsiteY85" fmla="*/ 29094 h 4301934"/>
              <a:gd name="connsiteX86" fmla="*/ 2516772 w 5153205"/>
              <a:gd name="connsiteY86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233850 w 5153205"/>
              <a:gd name="connsiteY83" fmla="*/ 96678 h 4301934"/>
              <a:gd name="connsiteX84" fmla="*/ 2803376 w 5153205"/>
              <a:gd name="connsiteY84" fmla="*/ 29094 h 4301934"/>
              <a:gd name="connsiteX85" fmla="*/ 2516772 w 5153205"/>
              <a:gd name="connsiteY8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511782 w 5153205"/>
              <a:gd name="connsiteY82" fmla="*/ 329344 h 4301934"/>
              <a:gd name="connsiteX83" fmla="*/ 3233850 w 5153205"/>
              <a:gd name="connsiteY83" fmla="*/ 96678 h 4301934"/>
              <a:gd name="connsiteX84" fmla="*/ 2803376 w 5153205"/>
              <a:gd name="connsiteY84" fmla="*/ 29094 h 4301934"/>
              <a:gd name="connsiteX85" fmla="*/ 2516772 w 5153205"/>
              <a:gd name="connsiteY8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233850 w 5153205"/>
              <a:gd name="connsiteY82" fmla="*/ 96678 h 4301934"/>
              <a:gd name="connsiteX83" fmla="*/ 2803376 w 5153205"/>
              <a:gd name="connsiteY83" fmla="*/ 29094 h 4301934"/>
              <a:gd name="connsiteX84" fmla="*/ 2516772 w 5153205"/>
              <a:gd name="connsiteY8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233850 w 5153205"/>
              <a:gd name="connsiteY81" fmla="*/ 96678 h 4301934"/>
              <a:gd name="connsiteX82" fmla="*/ 2803376 w 5153205"/>
              <a:gd name="connsiteY82" fmla="*/ 29094 h 4301934"/>
              <a:gd name="connsiteX83" fmla="*/ 2516772 w 5153205"/>
              <a:gd name="connsiteY8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233850 w 5153205"/>
              <a:gd name="connsiteY80" fmla="*/ 96678 h 4301934"/>
              <a:gd name="connsiteX81" fmla="*/ 2803376 w 5153205"/>
              <a:gd name="connsiteY81" fmla="*/ 29094 h 4301934"/>
              <a:gd name="connsiteX82" fmla="*/ 2516772 w 5153205"/>
              <a:gd name="connsiteY8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508085 w 5153205"/>
              <a:gd name="connsiteY79" fmla="*/ 324119 h 4301934"/>
              <a:gd name="connsiteX80" fmla="*/ 3233850 w 5153205"/>
              <a:gd name="connsiteY80" fmla="*/ 96678 h 4301934"/>
              <a:gd name="connsiteX81" fmla="*/ 2803376 w 5153205"/>
              <a:gd name="connsiteY81" fmla="*/ 29094 h 4301934"/>
              <a:gd name="connsiteX82" fmla="*/ 2516772 w 5153205"/>
              <a:gd name="connsiteY8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08085 w 5153205"/>
              <a:gd name="connsiteY78" fmla="*/ 324119 h 4301934"/>
              <a:gd name="connsiteX79" fmla="*/ 3233850 w 5153205"/>
              <a:gd name="connsiteY79" fmla="*/ 96678 h 4301934"/>
              <a:gd name="connsiteX80" fmla="*/ 2803376 w 5153205"/>
              <a:gd name="connsiteY80" fmla="*/ 29094 h 4301934"/>
              <a:gd name="connsiteX81" fmla="*/ 2516772 w 5153205"/>
              <a:gd name="connsiteY8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08085 w 5153205"/>
              <a:gd name="connsiteY77" fmla="*/ 324119 h 4301934"/>
              <a:gd name="connsiteX78" fmla="*/ 3233850 w 5153205"/>
              <a:gd name="connsiteY78" fmla="*/ 96678 h 4301934"/>
              <a:gd name="connsiteX79" fmla="*/ 2803376 w 5153205"/>
              <a:gd name="connsiteY79" fmla="*/ 29094 h 4301934"/>
              <a:gd name="connsiteX80" fmla="*/ 2516772 w 5153205"/>
              <a:gd name="connsiteY8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508085 w 5153205"/>
              <a:gd name="connsiteY76" fmla="*/ 324119 h 4301934"/>
              <a:gd name="connsiteX77" fmla="*/ 3233850 w 5153205"/>
              <a:gd name="connsiteY77" fmla="*/ 96678 h 4301934"/>
              <a:gd name="connsiteX78" fmla="*/ 2803376 w 5153205"/>
              <a:gd name="connsiteY78" fmla="*/ 29094 h 4301934"/>
              <a:gd name="connsiteX79" fmla="*/ 2516772 w 5153205"/>
              <a:gd name="connsiteY7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20666 w 5153205"/>
              <a:gd name="connsiteY75" fmla="*/ 626331 h 4301934"/>
              <a:gd name="connsiteX76" fmla="*/ 3508085 w 5153205"/>
              <a:gd name="connsiteY76" fmla="*/ 324119 h 4301934"/>
              <a:gd name="connsiteX77" fmla="*/ 3233850 w 5153205"/>
              <a:gd name="connsiteY77" fmla="*/ 96678 h 4301934"/>
              <a:gd name="connsiteX78" fmla="*/ 2803376 w 5153205"/>
              <a:gd name="connsiteY78" fmla="*/ 29094 h 4301934"/>
              <a:gd name="connsiteX79" fmla="*/ 2516772 w 5153205"/>
              <a:gd name="connsiteY79" fmla="*/ 1798 h 430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5153205" h="4301934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1497" y="830306"/>
                  <a:pt x="3813310" y="779720"/>
                </a:cubicBezTo>
                <a:cubicBezTo>
                  <a:pt x="3775123" y="729134"/>
                  <a:pt x="3780366" y="686031"/>
                  <a:pt x="3720666" y="626331"/>
                </a:cubicBezTo>
                <a:cubicBezTo>
                  <a:pt x="3669795" y="550398"/>
                  <a:pt x="3589221" y="412395"/>
                  <a:pt x="3508085" y="324119"/>
                </a:cubicBezTo>
                <a:cubicBezTo>
                  <a:pt x="3426949" y="235844"/>
                  <a:pt x="3351302" y="145849"/>
                  <a:pt x="3233850" y="96678"/>
                </a:cubicBezTo>
                <a:cubicBezTo>
                  <a:pt x="3116398" y="47507"/>
                  <a:pt x="2922889" y="44907"/>
                  <a:pt x="2803376" y="29094"/>
                </a:cubicBezTo>
                <a:cubicBezTo>
                  <a:pt x="2683863" y="13281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Freeform 7"/>
          <p:cNvSpPr/>
          <p:nvPr/>
        </p:nvSpPr>
        <p:spPr>
          <a:xfrm>
            <a:off x="1354100" y="2452367"/>
            <a:ext cx="4772205" cy="4105457"/>
          </a:xfrm>
          <a:custGeom>
            <a:avLst/>
            <a:gdLst>
              <a:gd name="connsiteX0" fmla="*/ 3070747 w 5147621"/>
              <a:gd name="connsiteY0" fmla="*/ 0 h 4258102"/>
              <a:gd name="connsiteX1" fmla="*/ 2060812 w 5147621"/>
              <a:gd name="connsiteY1" fmla="*/ 13648 h 4258102"/>
              <a:gd name="connsiteX2" fmla="*/ 1883391 w 5147621"/>
              <a:gd name="connsiteY2" fmla="*/ 81887 h 4258102"/>
              <a:gd name="connsiteX3" fmla="*/ 1815153 w 5147621"/>
              <a:gd name="connsiteY3" fmla="*/ 95535 h 4258102"/>
              <a:gd name="connsiteX4" fmla="*/ 1774209 w 5147621"/>
              <a:gd name="connsiteY4" fmla="*/ 122830 h 4258102"/>
              <a:gd name="connsiteX5" fmla="*/ 1719618 w 5147621"/>
              <a:gd name="connsiteY5" fmla="*/ 163773 h 4258102"/>
              <a:gd name="connsiteX6" fmla="*/ 1651379 w 5147621"/>
              <a:gd name="connsiteY6" fmla="*/ 177421 h 4258102"/>
              <a:gd name="connsiteX7" fmla="*/ 1596788 w 5147621"/>
              <a:gd name="connsiteY7" fmla="*/ 218364 h 4258102"/>
              <a:gd name="connsiteX8" fmla="*/ 1487606 w 5147621"/>
              <a:gd name="connsiteY8" fmla="*/ 259308 h 4258102"/>
              <a:gd name="connsiteX9" fmla="*/ 1351129 w 5147621"/>
              <a:gd name="connsiteY9" fmla="*/ 300251 h 4258102"/>
              <a:gd name="connsiteX10" fmla="*/ 1282890 w 5147621"/>
              <a:gd name="connsiteY10" fmla="*/ 327547 h 4258102"/>
              <a:gd name="connsiteX11" fmla="*/ 1228299 w 5147621"/>
              <a:gd name="connsiteY11" fmla="*/ 341194 h 4258102"/>
              <a:gd name="connsiteX12" fmla="*/ 1105469 w 5147621"/>
              <a:gd name="connsiteY12" fmla="*/ 464024 h 4258102"/>
              <a:gd name="connsiteX13" fmla="*/ 1064526 w 5147621"/>
              <a:gd name="connsiteY13" fmla="*/ 504967 h 4258102"/>
              <a:gd name="connsiteX14" fmla="*/ 941696 w 5147621"/>
              <a:gd name="connsiteY14" fmla="*/ 709684 h 4258102"/>
              <a:gd name="connsiteX15" fmla="*/ 900753 w 5147621"/>
              <a:gd name="connsiteY15" fmla="*/ 777923 h 4258102"/>
              <a:gd name="connsiteX16" fmla="*/ 832514 w 5147621"/>
              <a:gd name="connsiteY16" fmla="*/ 873457 h 4258102"/>
              <a:gd name="connsiteX17" fmla="*/ 791570 w 5147621"/>
              <a:gd name="connsiteY17" fmla="*/ 941696 h 4258102"/>
              <a:gd name="connsiteX18" fmla="*/ 777923 w 5147621"/>
              <a:gd name="connsiteY18" fmla="*/ 982639 h 4258102"/>
              <a:gd name="connsiteX19" fmla="*/ 750627 w 5147621"/>
              <a:gd name="connsiteY19" fmla="*/ 1037230 h 4258102"/>
              <a:gd name="connsiteX20" fmla="*/ 709684 w 5147621"/>
              <a:gd name="connsiteY20" fmla="*/ 1105469 h 4258102"/>
              <a:gd name="connsiteX21" fmla="*/ 696036 w 5147621"/>
              <a:gd name="connsiteY21" fmla="*/ 1146412 h 4258102"/>
              <a:gd name="connsiteX22" fmla="*/ 668741 w 5147621"/>
              <a:gd name="connsiteY22" fmla="*/ 1201003 h 4258102"/>
              <a:gd name="connsiteX23" fmla="*/ 655093 w 5147621"/>
              <a:gd name="connsiteY23" fmla="*/ 1241947 h 4258102"/>
              <a:gd name="connsiteX24" fmla="*/ 627797 w 5147621"/>
              <a:gd name="connsiteY24" fmla="*/ 1310185 h 4258102"/>
              <a:gd name="connsiteX25" fmla="*/ 614150 w 5147621"/>
              <a:gd name="connsiteY25" fmla="*/ 1351129 h 4258102"/>
              <a:gd name="connsiteX26" fmla="*/ 586854 w 5147621"/>
              <a:gd name="connsiteY26" fmla="*/ 1405720 h 4258102"/>
              <a:gd name="connsiteX27" fmla="*/ 573206 w 5147621"/>
              <a:gd name="connsiteY27" fmla="*/ 1446663 h 4258102"/>
              <a:gd name="connsiteX28" fmla="*/ 504967 w 5147621"/>
              <a:gd name="connsiteY28" fmla="*/ 1528550 h 4258102"/>
              <a:gd name="connsiteX29" fmla="*/ 450376 w 5147621"/>
              <a:gd name="connsiteY29" fmla="*/ 1678675 h 4258102"/>
              <a:gd name="connsiteX30" fmla="*/ 382138 w 5147621"/>
              <a:gd name="connsiteY30" fmla="*/ 1801505 h 4258102"/>
              <a:gd name="connsiteX31" fmla="*/ 368490 w 5147621"/>
              <a:gd name="connsiteY31" fmla="*/ 1842448 h 4258102"/>
              <a:gd name="connsiteX32" fmla="*/ 300251 w 5147621"/>
              <a:gd name="connsiteY32" fmla="*/ 1924335 h 4258102"/>
              <a:gd name="connsiteX33" fmla="*/ 259308 w 5147621"/>
              <a:gd name="connsiteY33" fmla="*/ 2019869 h 4258102"/>
              <a:gd name="connsiteX34" fmla="*/ 245660 w 5147621"/>
              <a:gd name="connsiteY34" fmla="*/ 2060812 h 4258102"/>
              <a:gd name="connsiteX35" fmla="*/ 177421 w 5147621"/>
              <a:gd name="connsiteY35" fmla="*/ 2169994 h 4258102"/>
              <a:gd name="connsiteX36" fmla="*/ 163773 w 5147621"/>
              <a:gd name="connsiteY36" fmla="*/ 2224585 h 4258102"/>
              <a:gd name="connsiteX37" fmla="*/ 136478 w 5147621"/>
              <a:gd name="connsiteY37" fmla="*/ 2265529 h 4258102"/>
              <a:gd name="connsiteX38" fmla="*/ 122830 w 5147621"/>
              <a:gd name="connsiteY38" fmla="*/ 2374711 h 4258102"/>
              <a:gd name="connsiteX39" fmla="*/ 81887 w 5147621"/>
              <a:gd name="connsiteY39" fmla="*/ 2702257 h 4258102"/>
              <a:gd name="connsiteX40" fmla="*/ 54591 w 5147621"/>
              <a:gd name="connsiteY40" fmla="*/ 2961564 h 4258102"/>
              <a:gd name="connsiteX41" fmla="*/ 40944 w 5147621"/>
              <a:gd name="connsiteY41" fmla="*/ 3207224 h 4258102"/>
              <a:gd name="connsiteX42" fmla="*/ 13648 w 5147621"/>
              <a:gd name="connsiteY42" fmla="*/ 3330054 h 4258102"/>
              <a:gd name="connsiteX43" fmla="*/ 0 w 5147621"/>
              <a:gd name="connsiteY43" fmla="*/ 3439236 h 4258102"/>
              <a:gd name="connsiteX44" fmla="*/ 13648 w 5147621"/>
              <a:gd name="connsiteY44" fmla="*/ 3985147 h 4258102"/>
              <a:gd name="connsiteX45" fmla="*/ 54591 w 5147621"/>
              <a:gd name="connsiteY45" fmla="*/ 4067033 h 4258102"/>
              <a:gd name="connsiteX46" fmla="*/ 136478 w 5147621"/>
              <a:gd name="connsiteY46" fmla="*/ 4107976 h 4258102"/>
              <a:gd name="connsiteX47" fmla="*/ 177421 w 5147621"/>
              <a:gd name="connsiteY47" fmla="*/ 4135272 h 4258102"/>
              <a:gd name="connsiteX48" fmla="*/ 464024 w 5147621"/>
              <a:gd name="connsiteY48" fmla="*/ 4189863 h 4258102"/>
              <a:gd name="connsiteX49" fmla="*/ 1705970 w 5147621"/>
              <a:gd name="connsiteY49" fmla="*/ 4258102 h 4258102"/>
              <a:gd name="connsiteX50" fmla="*/ 4353636 w 5147621"/>
              <a:gd name="connsiteY50" fmla="*/ 4244454 h 4258102"/>
              <a:gd name="connsiteX51" fmla="*/ 4899547 w 5147621"/>
              <a:gd name="connsiteY51" fmla="*/ 4217158 h 4258102"/>
              <a:gd name="connsiteX52" fmla="*/ 4940490 w 5147621"/>
              <a:gd name="connsiteY52" fmla="*/ 4176215 h 4258102"/>
              <a:gd name="connsiteX53" fmla="*/ 4981433 w 5147621"/>
              <a:gd name="connsiteY53" fmla="*/ 4162567 h 4258102"/>
              <a:gd name="connsiteX54" fmla="*/ 5008729 w 5147621"/>
              <a:gd name="connsiteY54" fmla="*/ 4121624 h 4258102"/>
              <a:gd name="connsiteX55" fmla="*/ 5022376 w 5147621"/>
              <a:gd name="connsiteY55" fmla="*/ 4080681 h 4258102"/>
              <a:gd name="connsiteX56" fmla="*/ 5063320 w 5147621"/>
              <a:gd name="connsiteY56" fmla="*/ 4039738 h 4258102"/>
              <a:gd name="connsiteX57" fmla="*/ 5090615 w 5147621"/>
              <a:gd name="connsiteY57" fmla="*/ 3916908 h 4258102"/>
              <a:gd name="connsiteX58" fmla="*/ 5131558 w 5147621"/>
              <a:gd name="connsiteY58" fmla="*/ 3807726 h 4258102"/>
              <a:gd name="connsiteX59" fmla="*/ 5145206 w 5147621"/>
              <a:gd name="connsiteY59" fmla="*/ 3343702 h 4258102"/>
              <a:gd name="connsiteX60" fmla="*/ 5117911 w 5147621"/>
              <a:gd name="connsiteY60" fmla="*/ 2606723 h 4258102"/>
              <a:gd name="connsiteX61" fmla="*/ 5049672 w 5147621"/>
              <a:gd name="connsiteY61" fmla="*/ 2279176 h 4258102"/>
              <a:gd name="connsiteX62" fmla="*/ 5008729 w 5147621"/>
              <a:gd name="connsiteY62" fmla="*/ 2210938 h 4258102"/>
              <a:gd name="connsiteX63" fmla="*/ 4967785 w 5147621"/>
              <a:gd name="connsiteY63" fmla="*/ 2088108 h 4258102"/>
              <a:gd name="connsiteX64" fmla="*/ 4954138 w 5147621"/>
              <a:gd name="connsiteY64" fmla="*/ 2047164 h 4258102"/>
              <a:gd name="connsiteX65" fmla="*/ 4885899 w 5147621"/>
              <a:gd name="connsiteY65" fmla="*/ 1924335 h 4258102"/>
              <a:gd name="connsiteX66" fmla="*/ 4872251 w 5147621"/>
              <a:gd name="connsiteY66" fmla="*/ 1883391 h 4258102"/>
              <a:gd name="connsiteX67" fmla="*/ 4763069 w 5147621"/>
              <a:gd name="connsiteY67" fmla="*/ 1760561 h 4258102"/>
              <a:gd name="connsiteX68" fmla="*/ 4667535 w 5147621"/>
              <a:gd name="connsiteY68" fmla="*/ 1637732 h 4258102"/>
              <a:gd name="connsiteX69" fmla="*/ 4599296 w 5147621"/>
              <a:gd name="connsiteY69" fmla="*/ 1542197 h 4258102"/>
              <a:gd name="connsiteX70" fmla="*/ 4517409 w 5147621"/>
              <a:gd name="connsiteY70" fmla="*/ 1460311 h 4258102"/>
              <a:gd name="connsiteX71" fmla="*/ 4476466 w 5147621"/>
              <a:gd name="connsiteY71" fmla="*/ 1419367 h 4258102"/>
              <a:gd name="connsiteX72" fmla="*/ 4380932 w 5147621"/>
              <a:gd name="connsiteY72" fmla="*/ 1296538 h 4258102"/>
              <a:gd name="connsiteX73" fmla="*/ 4312693 w 5147621"/>
              <a:gd name="connsiteY73" fmla="*/ 1228299 h 4258102"/>
              <a:gd name="connsiteX74" fmla="*/ 4271750 w 5147621"/>
              <a:gd name="connsiteY74" fmla="*/ 1187355 h 4258102"/>
              <a:gd name="connsiteX75" fmla="*/ 4230806 w 5147621"/>
              <a:gd name="connsiteY75" fmla="*/ 1173708 h 4258102"/>
              <a:gd name="connsiteX76" fmla="*/ 4176215 w 5147621"/>
              <a:gd name="connsiteY76" fmla="*/ 1105469 h 4258102"/>
              <a:gd name="connsiteX77" fmla="*/ 4148920 w 5147621"/>
              <a:gd name="connsiteY77" fmla="*/ 1064526 h 4258102"/>
              <a:gd name="connsiteX78" fmla="*/ 4107976 w 5147621"/>
              <a:gd name="connsiteY78" fmla="*/ 1050878 h 4258102"/>
              <a:gd name="connsiteX79" fmla="*/ 3985147 w 5147621"/>
              <a:gd name="connsiteY79" fmla="*/ 928048 h 4258102"/>
              <a:gd name="connsiteX80" fmla="*/ 3944203 w 5147621"/>
              <a:gd name="connsiteY80" fmla="*/ 887105 h 4258102"/>
              <a:gd name="connsiteX81" fmla="*/ 3807726 w 5147621"/>
              <a:gd name="connsiteY81" fmla="*/ 736979 h 4258102"/>
              <a:gd name="connsiteX82" fmla="*/ 3698544 w 5147621"/>
              <a:gd name="connsiteY82" fmla="*/ 655093 h 4258102"/>
              <a:gd name="connsiteX83" fmla="*/ 3643953 w 5147621"/>
              <a:gd name="connsiteY83" fmla="*/ 573206 h 4258102"/>
              <a:gd name="connsiteX84" fmla="*/ 3575714 w 5147621"/>
              <a:gd name="connsiteY84" fmla="*/ 491320 h 4258102"/>
              <a:gd name="connsiteX85" fmla="*/ 3534770 w 5147621"/>
              <a:gd name="connsiteY85" fmla="*/ 477672 h 4258102"/>
              <a:gd name="connsiteX86" fmla="*/ 3452884 w 5147621"/>
              <a:gd name="connsiteY86" fmla="*/ 395785 h 4258102"/>
              <a:gd name="connsiteX87" fmla="*/ 3411941 w 5147621"/>
              <a:gd name="connsiteY87" fmla="*/ 354842 h 4258102"/>
              <a:gd name="connsiteX88" fmla="*/ 3370997 w 5147621"/>
              <a:gd name="connsiteY88" fmla="*/ 327547 h 4258102"/>
              <a:gd name="connsiteX89" fmla="*/ 3357350 w 5147621"/>
              <a:gd name="connsiteY89" fmla="*/ 286603 h 4258102"/>
              <a:gd name="connsiteX90" fmla="*/ 3316406 w 5147621"/>
              <a:gd name="connsiteY90" fmla="*/ 272955 h 4258102"/>
              <a:gd name="connsiteX91" fmla="*/ 3275463 w 5147621"/>
              <a:gd name="connsiteY91" fmla="*/ 245660 h 4258102"/>
              <a:gd name="connsiteX92" fmla="*/ 3248167 w 5147621"/>
              <a:gd name="connsiteY92" fmla="*/ 204717 h 4258102"/>
              <a:gd name="connsiteX93" fmla="*/ 3234520 w 5147621"/>
              <a:gd name="connsiteY93" fmla="*/ 163773 h 4258102"/>
              <a:gd name="connsiteX94" fmla="*/ 3193576 w 5147621"/>
              <a:gd name="connsiteY94" fmla="*/ 150126 h 4258102"/>
              <a:gd name="connsiteX95" fmla="*/ 3152633 w 5147621"/>
              <a:gd name="connsiteY95" fmla="*/ 122830 h 4258102"/>
              <a:gd name="connsiteX96" fmla="*/ 3125338 w 5147621"/>
              <a:gd name="connsiteY96" fmla="*/ 81887 h 4258102"/>
              <a:gd name="connsiteX97" fmla="*/ 3084394 w 5147621"/>
              <a:gd name="connsiteY97" fmla="*/ 68239 h 4258102"/>
              <a:gd name="connsiteX98" fmla="*/ 3043451 w 5147621"/>
              <a:gd name="connsiteY98" fmla="*/ 40944 h 4258102"/>
              <a:gd name="connsiteX99" fmla="*/ 3070747 w 5147621"/>
              <a:gd name="connsiteY99" fmla="*/ 0 h 4258102"/>
              <a:gd name="connsiteX0" fmla="*/ 3043451 w 5147621"/>
              <a:gd name="connsiteY0" fmla="*/ 27296 h 4244454"/>
              <a:gd name="connsiteX1" fmla="*/ 2060812 w 5147621"/>
              <a:gd name="connsiteY1" fmla="*/ 0 h 4244454"/>
              <a:gd name="connsiteX2" fmla="*/ 1883391 w 5147621"/>
              <a:gd name="connsiteY2" fmla="*/ 68239 h 4244454"/>
              <a:gd name="connsiteX3" fmla="*/ 1815153 w 5147621"/>
              <a:gd name="connsiteY3" fmla="*/ 81887 h 4244454"/>
              <a:gd name="connsiteX4" fmla="*/ 1774209 w 5147621"/>
              <a:gd name="connsiteY4" fmla="*/ 109182 h 4244454"/>
              <a:gd name="connsiteX5" fmla="*/ 1719618 w 5147621"/>
              <a:gd name="connsiteY5" fmla="*/ 150125 h 4244454"/>
              <a:gd name="connsiteX6" fmla="*/ 1651379 w 5147621"/>
              <a:gd name="connsiteY6" fmla="*/ 163773 h 4244454"/>
              <a:gd name="connsiteX7" fmla="*/ 1596788 w 5147621"/>
              <a:gd name="connsiteY7" fmla="*/ 204716 h 4244454"/>
              <a:gd name="connsiteX8" fmla="*/ 1487606 w 5147621"/>
              <a:gd name="connsiteY8" fmla="*/ 245660 h 4244454"/>
              <a:gd name="connsiteX9" fmla="*/ 1351129 w 5147621"/>
              <a:gd name="connsiteY9" fmla="*/ 286603 h 4244454"/>
              <a:gd name="connsiteX10" fmla="*/ 1282890 w 5147621"/>
              <a:gd name="connsiteY10" fmla="*/ 313899 h 4244454"/>
              <a:gd name="connsiteX11" fmla="*/ 1228299 w 5147621"/>
              <a:gd name="connsiteY11" fmla="*/ 327546 h 4244454"/>
              <a:gd name="connsiteX12" fmla="*/ 1105469 w 5147621"/>
              <a:gd name="connsiteY12" fmla="*/ 450376 h 4244454"/>
              <a:gd name="connsiteX13" fmla="*/ 1064526 w 5147621"/>
              <a:gd name="connsiteY13" fmla="*/ 491319 h 4244454"/>
              <a:gd name="connsiteX14" fmla="*/ 941696 w 5147621"/>
              <a:gd name="connsiteY14" fmla="*/ 696036 h 4244454"/>
              <a:gd name="connsiteX15" fmla="*/ 900753 w 5147621"/>
              <a:gd name="connsiteY15" fmla="*/ 764275 h 4244454"/>
              <a:gd name="connsiteX16" fmla="*/ 832514 w 5147621"/>
              <a:gd name="connsiteY16" fmla="*/ 859809 h 4244454"/>
              <a:gd name="connsiteX17" fmla="*/ 791570 w 5147621"/>
              <a:gd name="connsiteY17" fmla="*/ 928048 h 4244454"/>
              <a:gd name="connsiteX18" fmla="*/ 777923 w 5147621"/>
              <a:gd name="connsiteY18" fmla="*/ 968991 h 4244454"/>
              <a:gd name="connsiteX19" fmla="*/ 750627 w 5147621"/>
              <a:gd name="connsiteY19" fmla="*/ 1023582 h 4244454"/>
              <a:gd name="connsiteX20" fmla="*/ 709684 w 5147621"/>
              <a:gd name="connsiteY20" fmla="*/ 1091821 h 4244454"/>
              <a:gd name="connsiteX21" fmla="*/ 696036 w 5147621"/>
              <a:gd name="connsiteY21" fmla="*/ 1132764 h 4244454"/>
              <a:gd name="connsiteX22" fmla="*/ 668741 w 5147621"/>
              <a:gd name="connsiteY22" fmla="*/ 1187355 h 4244454"/>
              <a:gd name="connsiteX23" fmla="*/ 655093 w 5147621"/>
              <a:gd name="connsiteY23" fmla="*/ 1228299 h 4244454"/>
              <a:gd name="connsiteX24" fmla="*/ 627797 w 5147621"/>
              <a:gd name="connsiteY24" fmla="*/ 1296537 h 4244454"/>
              <a:gd name="connsiteX25" fmla="*/ 614150 w 5147621"/>
              <a:gd name="connsiteY25" fmla="*/ 1337481 h 4244454"/>
              <a:gd name="connsiteX26" fmla="*/ 586854 w 5147621"/>
              <a:gd name="connsiteY26" fmla="*/ 1392072 h 4244454"/>
              <a:gd name="connsiteX27" fmla="*/ 573206 w 5147621"/>
              <a:gd name="connsiteY27" fmla="*/ 1433015 h 4244454"/>
              <a:gd name="connsiteX28" fmla="*/ 504967 w 5147621"/>
              <a:gd name="connsiteY28" fmla="*/ 1514902 h 4244454"/>
              <a:gd name="connsiteX29" fmla="*/ 450376 w 5147621"/>
              <a:gd name="connsiteY29" fmla="*/ 1665027 h 4244454"/>
              <a:gd name="connsiteX30" fmla="*/ 382138 w 5147621"/>
              <a:gd name="connsiteY30" fmla="*/ 1787857 h 4244454"/>
              <a:gd name="connsiteX31" fmla="*/ 368490 w 5147621"/>
              <a:gd name="connsiteY31" fmla="*/ 1828800 h 4244454"/>
              <a:gd name="connsiteX32" fmla="*/ 300251 w 5147621"/>
              <a:gd name="connsiteY32" fmla="*/ 1910687 h 4244454"/>
              <a:gd name="connsiteX33" fmla="*/ 259308 w 5147621"/>
              <a:gd name="connsiteY33" fmla="*/ 2006221 h 4244454"/>
              <a:gd name="connsiteX34" fmla="*/ 245660 w 5147621"/>
              <a:gd name="connsiteY34" fmla="*/ 2047164 h 4244454"/>
              <a:gd name="connsiteX35" fmla="*/ 177421 w 5147621"/>
              <a:gd name="connsiteY35" fmla="*/ 2156346 h 4244454"/>
              <a:gd name="connsiteX36" fmla="*/ 163773 w 5147621"/>
              <a:gd name="connsiteY36" fmla="*/ 2210937 h 4244454"/>
              <a:gd name="connsiteX37" fmla="*/ 136478 w 5147621"/>
              <a:gd name="connsiteY37" fmla="*/ 2251881 h 4244454"/>
              <a:gd name="connsiteX38" fmla="*/ 122830 w 5147621"/>
              <a:gd name="connsiteY38" fmla="*/ 2361063 h 4244454"/>
              <a:gd name="connsiteX39" fmla="*/ 81887 w 5147621"/>
              <a:gd name="connsiteY39" fmla="*/ 2688609 h 4244454"/>
              <a:gd name="connsiteX40" fmla="*/ 54591 w 5147621"/>
              <a:gd name="connsiteY40" fmla="*/ 2947916 h 4244454"/>
              <a:gd name="connsiteX41" fmla="*/ 40944 w 5147621"/>
              <a:gd name="connsiteY41" fmla="*/ 3193576 h 4244454"/>
              <a:gd name="connsiteX42" fmla="*/ 13648 w 5147621"/>
              <a:gd name="connsiteY42" fmla="*/ 3316406 h 4244454"/>
              <a:gd name="connsiteX43" fmla="*/ 0 w 5147621"/>
              <a:gd name="connsiteY43" fmla="*/ 3425588 h 4244454"/>
              <a:gd name="connsiteX44" fmla="*/ 13648 w 5147621"/>
              <a:gd name="connsiteY44" fmla="*/ 3971499 h 4244454"/>
              <a:gd name="connsiteX45" fmla="*/ 54591 w 5147621"/>
              <a:gd name="connsiteY45" fmla="*/ 4053385 h 4244454"/>
              <a:gd name="connsiteX46" fmla="*/ 136478 w 5147621"/>
              <a:gd name="connsiteY46" fmla="*/ 4094328 h 4244454"/>
              <a:gd name="connsiteX47" fmla="*/ 177421 w 5147621"/>
              <a:gd name="connsiteY47" fmla="*/ 4121624 h 4244454"/>
              <a:gd name="connsiteX48" fmla="*/ 464024 w 5147621"/>
              <a:gd name="connsiteY48" fmla="*/ 4176215 h 4244454"/>
              <a:gd name="connsiteX49" fmla="*/ 1705970 w 5147621"/>
              <a:gd name="connsiteY49" fmla="*/ 4244454 h 4244454"/>
              <a:gd name="connsiteX50" fmla="*/ 4353636 w 5147621"/>
              <a:gd name="connsiteY50" fmla="*/ 4230806 h 4244454"/>
              <a:gd name="connsiteX51" fmla="*/ 4899547 w 5147621"/>
              <a:gd name="connsiteY51" fmla="*/ 4203510 h 4244454"/>
              <a:gd name="connsiteX52" fmla="*/ 4940490 w 5147621"/>
              <a:gd name="connsiteY52" fmla="*/ 4162567 h 4244454"/>
              <a:gd name="connsiteX53" fmla="*/ 4981433 w 5147621"/>
              <a:gd name="connsiteY53" fmla="*/ 4148919 h 4244454"/>
              <a:gd name="connsiteX54" fmla="*/ 5008729 w 5147621"/>
              <a:gd name="connsiteY54" fmla="*/ 4107976 h 4244454"/>
              <a:gd name="connsiteX55" fmla="*/ 5022376 w 5147621"/>
              <a:gd name="connsiteY55" fmla="*/ 4067033 h 4244454"/>
              <a:gd name="connsiteX56" fmla="*/ 5063320 w 5147621"/>
              <a:gd name="connsiteY56" fmla="*/ 4026090 h 4244454"/>
              <a:gd name="connsiteX57" fmla="*/ 5090615 w 5147621"/>
              <a:gd name="connsiteY57" fmla="*/ 3903260 h 4244454"/>
              <a:gd name="connsiteX58" fmla="*/ 5131558 w 5147621"/>
              <a:gd name="connsiteY58" fmla="*/ 3794078 h 4244454"/>
              <a:gd name="connsiteX59" fmla="*/ 5145206 w 5147621"/>
              <a:gd name="connsiteY59" fmla="*/ 3330054 h 4244454"/>
              <a:gd name="connsiteX60" fmla="*/ 5117911 w 5147621"/>
              <a:gd name="connsiteY60" fmla="*/ 2593075 h 4244454"/>
              <a:gd name="connsiteX61" fmla="*/ 5049672 w 5147621"/>
              <a:gd name="connsiteY61" fmla="*/ 2265528 h 4244454"/>
              <a:gd name="connsiteX62" fmla="*/ 5008729 w 5147621"/>
              <a:gd name="connsiteY62" fmla="*/ 2197290 h 4244454"/>
              <a:gd name="connsiteX63" fmla="*/ 4967785 w 5147621"/>
              <a:gd name="connsiteY63" fmla="*/ 2074460 h 4244454"/>
              <a:gd name="connsiteX64" fmla="*/ 4954138 w 5147621"/>
              <a:gd name="connsiteY64" fmla="*/ 2033516 h 4244454"/>
              <a:gd name="connsiteX65" fmla="*/ 4885899 w 5147621"/>
              <a:gd name="connsiteY65" fmla="*/ 1910687 h 4244454"/>
              <a:gd name="connsiteX66" fmla="*/ 4872251 w 5147621"/>
              <a:gd name="connsiteY66" fmla="*/ 1869743 h 4244454"/>
              <a:gd name="connsiteX67" fmla="*/ 4763069 w 5147621"/>
              <a:gd name="connsiteY67" fmla="*/ 1746913 h 4244454"/>
              <a:gd name="connsiteX68" fmla="*/ 4667535 w 5147621"/>
              <a:gd name="connsiteY68" fmla="*/ 1624084 h 4244454"/>
              <a:gd name="connsiteX69" fmla="*/ 4599296 w 5147621"/>
              <a:gd name="connsiteY69" fmla="*/ 1528549 h 4244454"/>
              <a:gd name="connsiteX70" fmla="*/ 4517409 w 5147621"/>
              <a:gd name="connsiteY70" fmla="*/ 1446663 h 4244454"/>
              <a:gd name="connsiteX71" fmla="*/ 4476466 w 5147621"/>
              <a:gd name="connsiteY71" fmla="*/ 1405719 h 4244454"/>
              <a:gd name="connsiteX72" fmla="*/ 4380932 w 5147621"/>
              <a:gd name="connsiteY72" fmla="*/ 1282890 h 4244454"/>
              <a:gd name="connsiteX73" fmla="*/ 4312693 w 5147621"/>
              <a:gd name="connsiteY73" fmla="*/ 1214651 h 4244454"/>
              <a:gd name="connsiteX74" fmla="*/ 4271750 w 5147621"/>
              <a:gd name="connsiteY74" fmla="*/ 1173707 h 4244454"/>
              <a:gd name="connsiteX75" fmla="*/ 4230806 w 5147621"/>
              <a:gd name="connsiteY75" fmla="*/ 1160060 h 4244454"/>
              <a:gd name="connsiteX76" fmla="*/ 4176215 w 5147621"/>
              <a:gd name="connsiteY76" fmla="*/ 1091821 h 4244454"/>
              <a:gd name="connsiteX77" fmla="*/ 4148920 w 5147621"/>
              <a:gd name="connsiteY77" fmla="*/ 1050878 h 4244454"/>
              <a:gd name="connsiteX78" fmla="*/ 4107976 w 5147621"/>
              <a:gd name="connsiteY78" fmla="*/ 1037230 h 4244454"/>
              <a:gd name="connsiteX79" fmla="*/ 3985147 w 5147621"/>
              <a:gd name="connsiteY79" fmla="*/ 914400 h 4244454"/>
              <a:gd name="connsiteX80" fmla="*/ 3944203 w 5147621"/>
              <a:gd name="connsiteY80" fmla="*/ 873457 h 4244454"/>
              <a:gd name="connsiteX81" fmla="*/ 3807726 w 5147621"/>
              <a:gd name="connsiteY81" fmla="*/ 723331 h 4244454"/>
              <a:gd name="connsiteX82" fmla="*/ 3698544 w 5147621"/>
              <a:gd name="connsiteY82" fmla="*/ 641445 h 4244454"/>
              <a:gd name="connsiteX83" fmla="*/ 3643953 w 5147621"/>
              <a:gd name="connsiteY83" fmla="*/ 559558 h 4244454"/>
              <a:gd name="connsiteX84" fmla="*/ 3575714 w 5147621"/>
              <a:gd name="connsiteY84" fmla="*/ 477672 h 4244454"/>
              <a:gd name="connsiteX85" fmla="*/ 3534770 w 5147621"/>
              <a:gd name="connsiteY85" fmla="*/ 464024 h 4244454"/>
              <a:gd name="connsiteX86" fmla="*/ 3452884 w 5147621"/>
              <a:gd name="connsiteY86" fmla="*/ 382137 h 4244454"/>
              <a:gd name="connsiteX87" fmla="*/ 3411941 w 5147621"/>
              <a:gd name="connsiteY87" fmla="*/ 341194 h 4244454"/>
              <a:gd name="connsiteX88" fmla="*/ 3370997 w 5147621"/>
              <a:gd name="connsiteY88" fmla="*/ 313899 h 4244454"/>
              <a:gd name="connsiteX89" fmla="*/ 3357350 w 5147621"/>
              <a:gd name="connsiteY89" fmla="*/ 272955 h 4244454"/>
              <a:gd name="connsiteX90" fmla="*/ 3316406 w 5147621"/>
              <a:gd name="connsiteY90" fmla="*/ 259307 h 4244454"/>
              <a:gd name="connsiteX91" fmla="*/ 3275463 w 5147621"/>
              <a:gd name="connsiteY91" fmla="*/ 232012 h 4244454"/>
              <a:gd name="connsiteX92" fmla="*/ 3248167 w 5147621"/>
              <a:gd name="connsiteY92" fmla="*/ 191069 h 4244454"/>
              <a:gd name="connsiteX93" fmla="*/ 3234520 w 5147621"/>
              <a:gd name="connsiteY93" fmla="*/ 150125 h 4244454"/>
              <a:gd name="connsiteX94" fmla="*/ 3193576 w 5147621"/>
              <a:gd name="connsiteY94" fmla="*/ 136478 h 4244454"/>
              <a:gd name="connsiteX95" fmla="*/ 3152633 w 5147621"/>
              <a:gd name="connsiteY95" fmla="*/ 109182 h 4244454"/>
              <a:gd name="connsiteX96" fmla="*/ 3125338 w 5147621"/>
              <a:gd name="connsiteY96" fmla="*/ 68239 h 4244454"/>
              <a:gd name="connsiteX97" fmla="*/ 3084394 w 5147621"/>
              <a:gd name="connsiteY97" fmla="*/ 54591 h 4244454"/>
              <a:gd name="connsiteX98" fmla="*/ 3043451 w 5147621"/>
              <a:gd name="connsiteY98" fmla="*/ 27296 h 4244454"/>
              <a:gd name="connsiteX0" fmla="*/ 3084394 w 5147621"/>
              <a:gd name="connsiteY0" fmla="*/ 54673 h 4244536"/>
              <a:gd name="connsiteX1" fmla="*/ 2060812 w 5147621"/>
              <a:gd name="connsiteY1" fmla="*/ 82 h 4244536"/>
              <a:gd name="connsiteX2" fmla="*/ 1883391 w 5147621"/>
              <a:gd name="connsiteY2" fmla="*/ 68321 h 4244536"/>
              <a:gd name="connsiteX3" fmla="*/ 1815153 w 5147621"/>
              <a:gd name="connsiteY3" fmla="*/ 81969 h 4244536"/>
              <a:gd name="connsiteX4" fmla="*/ 1774209 w 5147621"/>
              <a:gd name="connsiteY4" fmla="*/ 109264 h 4244536"/>
              <a:gd name="connsiteX5" fmla="*/ 1719618 w 5147621"/>
              <a:gd name="connsiteY5" fmla="*/ 150207 h 4244536"/>
              <a:gd name="connsiteX6" fmla="*/ 1651379 w 5147621"/>
              <a:gd name="connsiteY6" fmla="*/ 163855 h 4244536"/>
              <a:gd name="connsiteX7" fmla="*/ 1596788 w 5147621"/>
              <a:gd name="connsiteY7" fmla="*/ 204798 h 4244536"/>
              <a:gd name="connsiteX8" fmla="*/ 1487606 w 5147621"/>
              <a:gd name="connsiteY8" fmla="*/ 245742 h 4244536"/>
              <a:gd name="connsiteX9" fmla="*/ 1351129 w 5147621"/>
              <a:gd name="connsiteY9" fmla="*/ 286685 h 4244536"/>
              <a:gd name="connsiteX10" fmla="*/ 1282890 w 5147621"/>
              <a:gd name="connsiteY10" fmla="*/ 313981 h 4244536"/>
              <a:gd name="connsiteX11" fmla="*/ 1228299 w 5147621"/>
              <a:gd name="connsiteY11" fmla="*/ 327628 h 4244536"/>
              <a:gd name="connsiteX12" fmla="*/ 1105469 w 5147621"/>
              <a:gd name="connsiteY12" fmla="*/ 450458 h 4244536"/>
              <a:gd name="connsiteX13" fmla="*/ 1064526 w 5147621"/>
              <a:gd name="connsiteY13" fmla="*/ 491401 h 4244536"/>
              <a:gd name="connsiteX14" fmla="*/ 941696 w 5147621"/>
              <a:gd name="connsiteY14" fmla="*/ 696118 h 4244536"/>
              <a:gd name="connsiteX15" fmla="*/ 900753 w 5147621"/>
              <a:gd name="connsiteY15" fmla="*/ 764357 h 4244536"/>
              <a:gd name="connsiteX16" fmla="*/ 832514 w 5147621"/>
              <a:gd name="connsiteY16" fmla="*/ 859891 h 4244536"/>
              <a:gd name="connsiteX17" fmla="*/ 791570 w 5147621"/>
              <a:gd name="connsiteY17" fmla="*/ 928130 h 4244536"/>
              <a:gd name="connsiteX18" fmla="*/ 777923 w 5147621"/>
              <a:gd name="connsiteY18" fmla="*/ 969073 h 4244536"/>
              <a:gd name="connsiteX19" fmla="*/ 750627 w 5147621"/>
              <a:gd name="connsiteY19" fmla="*/ 1023664 h 4244536"/>
              <a:gd name="connsiteX20" fmla="*/ 709684 w 5147621"/>
              <a:gd name="connsiteY20" fmla="*/ 1091903 h 4244536"/>
              <a:gd name="connsiteX21" fmla="*/ 696036 w 5147621"/>
              <a:gd name="connsiteY21" fmla="*/ 1132846 h 4244536"/>
              <a:gd name="connsiteX22" fmla="*/ 668741 w 5147621"/>
              <a:gd name="connsiteY22" fmla="*/ 1187437 h 4244536"/>
              <a:gd name="connsiteX23" fmla="*/ 655093 w 5147621"/>
              <a:gd name="connsiteY23" fmla="*/ 1228381 h 4244536"/>
              <a:gd name="connsiteX24" fmla="*/ 627797 w 5147621"/>
              <a:gd name="connsiteY24" fmla="*/ 1296619 h 4244536"/>
              <a:gd name="connsiteX25" fmla="*/ 614150 w 5147621"/>
              <a:gd name="connsiteY25" fmla="*/ 1337563 h 4244536"/>
              <a:gd name="connsiteX26" fmla="*/ 586854 w 5147621"/>
              <a:gd name="connsiteY26" fmla="*/ 1392154 h 4244536"/>
              <a:gd name="connsiteX27" fmla="*/ 573206 w 5147621"/>
              <a:gd name="connsiteY27" fmla="*/ 1433097 h 4244536"/>
              <a:gd name="connsiteX28" fmla="*/ 504967 w 5147621"/>
              <a:gd name="connsiteY28" fmla="*/ 1514984 h 4244536"/>
              <a:gd name="connsiteX29" fmla="*/ 450376 w 5147621"/>
              <a:gd name="connsiteY29" fmla="*/ 1665109 h 4244536"/>
              <a:gd name="connsiteX30" fmla="*/ 382138 w 5147621"/>
              <a:gd name="connsiteY30" fmla="*/ 1787939 h 4244536"/>
              <a:gd name="connsiteX31" fmla="*/ 368490 w 5147621"/>
              <a:gd name="connsiteY31" fmla="*/ 1828882 h 4244536"/>
              <a:gd name="connsiteX32" fmla="*/ 300251 w 5147621"/>
              <a:gd name="connsiteY32" fmla="*/ 1910769 h 4244536"/>
              <a:gd name="connsiteX33" fmla="*/ 259308 w 5147621"/>
              <a:gd name="connsiteY33" fmla="*/ 2006303 h 4244536"/>
              <a:gd name="connsiteX34" fmla="*/ 245660 w 5147621"/>
              <a:gd name="connsiteY34" fmla="*/ 2047246 h 4244536"/>
              <a:gd name="connsiteX35" fmla="*/ 177421 w 5147621"/>
              <a:gd name="connsiteY35" fmla="*/ 2156428 h 4244536"/>
              <a:gd name="connsiteX36" fmla="*/ 163773 w 5147621"/>
              <a:gd name="connsiteY36" fmla="*/ 2211019 h 4244536"/>
              <a:gd name="connsiteX37" fmla="*/ 136478 w 5147621"/>
              <a:gd name="connsiteY37" fmla="*/ 2251963 h 4244536"/>
              <a:gd name="connsiteX38" fmla="*/ 122830 w 5147621"/>
              <a:gd name="connsiteY38" fmla="*/ 2361145 h 4244536"/>
              <a:gd name="connsiteX39" fmla="*/ 81887 w 5147621"/>
              <a:gd name="connsiteY39" fmla="*/ 2688691 h 4244536"/>
              <a:gd name="connsiteX40" fmla="*/ 54591 w 5147621"/>
              <a:gd name="connsiteY40" fmla="*/ 2947998 h 4244536"/>
              <a:gd name="connsiteX41" fmla="*/ 40944 w 5147621"/>
              <a:gd name="connsiteY41" fmla="*/ 3193658 h 4244536"/>
              <a:gd name="connsiteX42" fmla="*/ 13648 w 5147621"/>
              <a:gd name="connsiteY42" fmla="*/ 3316488 h 4244536"/>
              <a:gd name="connsiteX43" fmla="*/ 0 w 5147621"/>
              <a:gd name="connsiteY43" fmla="*/ 3425670 h 4244536"/>
              <a:gd name="connsiteX44" fmla="*/ 13648 w 5147621"/>
              <a:gd name="connsiteY44" fmla="*/ 3971581 h 4244536"/>
              <a:gd name="connsiteX45" fmla="*/ 54591 w 5147621"/>
              <a:gd name="connsiteY45" fmla="*/ 4053467 h 4244536"/>
              <a:gd name="connsiteX46" fmla="*/ 136478 w 5147621"/>
              <a:gd name="connsiteY46" fmla="*/ 4094410 h 4244536"/>
              <a:gd name="connsiteX47" fmla="*/ 177421 w 5147621"/>
              <a:gd name="connsiteY47" fmla="*/ 4121706 h 4244536"/>
              <a:gd name="connsiteX48" fmla="*/ 464024 w 5147621"/>
              <a:gd name="connsiteY48" fmla="*/ 4176297 h 4244536"/>
              <a:gd name="connsiteX49" fmla="*/ 1705970 w 5147621"/>
              <a:gd name="connsiteY49" fmla="*/ 4244536 h 4244536"/>
              <a:gd name="connsiteX50" fmla="*/ 4353636 w 5147621"/>
              <a:gd name="connsiteY50" fmla="*/ 4230888 h 4244536"/>
              <a:gd name="connsiteX51" fmla="*/ 4899547 w 5147621"/>
              <a:gd name="connsiteY51" fmla="*/ 4203592 h 4244536"/>
              <a:gd name="connsiteX52" fmla="*/ 4940490 w 5147621"/>
              <a:gd name="connsiteY52" fmla="*/ 4162649 h 4244536"/>
              <a:gd name="connsiteX53" fmla="*/ 4981433 w 5147621"/>
              <a:gd name="connsiteY53" fmla="*/ 4149001 h 4244536"/>
              <a:gd name="connsiteX54" fmla="*/ 5008729 w 5147621"/>
              <a:gd name="connsiteY54" fmla="*/ 4108058 h 4244536"/>
              <a:gd name="connsiteX55" fmla="*/ 5022376 w 5147621"/>
              <a:gd name="connsiteY55" fmla="*/ 4067115 h 4244536"/>
              <a:gd name="connsiteX56" fmla="*/ 5063320 w 5147621"/>
              <a:gd name="connsiteY56" fmla="*/ 4026172 h 4244536"/>
              <a:gd name="connsiteX57" fmla="*/ 5090615 w 5147621"/>
              <a:gd name="connsiteY57" fmla="*/ 3903342 h 4244536"/>
              <a:gd name="connsiteX58" fmla="*/ 5131558 w 5147621"/>
              <a:gd name="connsiteY58" fmla="*/ 3794160 h 4244536"/>
              <a:gd name="connsiteX59" fmla="*/ 5145206 w 5147621"/>
              <a:gd name="connsiteY59" fmla="*/ 3330136 h 4244536"/>
              <a:gd name="connsiteX60" fmla="*/ 5117911 w 5147621"/>
              <a:gd name="connsiteY60" fmla="*/ 2593157 h 4244536"/>
              <a:gd name="connsiteX61" fmla="*/ 5049672 w 5147621"/>
              <a:gd name="connsiteY61" fmla="*/ 2265610 h 4244536"/>
              <a:gd name="connsiteX62" fmla="*/ 5008729 w 5147621"/>
              <a:gd name="connsiteY62" fmla="*/ 2197372 h 4244536"/>
              <a:gd name="connsiteX63" fmla="*/ 4967785 w 5147621"/>
              <a:gd name="connsiteY63" fmla="*/ 2074542 h 4244536"/>
              <a:gd name="connsiteX64" fmla="*/ 4954138 w 5147621"/>
              <a:gd name="connsiteY64" fmla="*/ 2033598 h 4244536"/>
              <a:gd name="connsiteX65" fmla="*/ 4885899 w 5147621"/>
              <a:gd name="connsiteY65" fmla="*/ 1910769 h 4244536"/>
              <a:gd name="connsiteX66" fmla="*/ 4872251 w 5147621"/>
              <a:gd name="connsiteY66" fmla="*/ 1869825 h 4244536"/>
              <a:gd name="connsiteX67" fmla="*/ 4763069 w 5147621"/>
              <a:gd name="connsiteY67" fmla="*/ 1746995 h 4244536"/>
              <a:gd name="connsiteX68" fmla="*/ 4667535 w 5147621"/>
              <a:gd name="connsiteY68" fmla="*/ 1624166 h 4244536"/>
              <a:gd name="connsiteX69" fmla="*/ 4599296 w 5147621"/>
              <a:gd name="connsiteY69" fmla="*/ 1528631 h 4244536"/>
              <a:gd name="connsiteX70" fmla="*/ 4517409 w 5147621"/>
              <a:gd name="connsiteY70" fmla="*/ 1446745 h 4244536"/>
              <a:gd name="connsiteX71" fmla="*/ 4476466 w 5147621"/>
              <a:gd name="connsiteY71" fmla="*/ 1405801 h 4244536"/>
              <a:gd name="connsiteX72" fmla="*/ 4380932 w 5147621"/>
              <a:gd name="connsiteY72" fmla="*/ 1282972 h 4244536"/>
              <a:gd name="connsiteX73" fmla="*/ 4312693 w 5147621"/>
              <a:gd name="connsiteY73" fmla="*/ 1214733 h 4244536"/>
              <a:gd name="connsiteX74" fmla="*/ 4271750 w 5147621"/>
              <a:gd name="connsiteY74" fmla="*/ 1173789 h 4244536"/>
              <a:gd name="connsiteX75" fmla="*/ 4230806 w 5147621"/>
              <a:gd name="connsiteY75" fmla="*/ 1160142 h 4244536"/>
              <a:gd name="connsiteX76" fmla="*/ 4176215 w 5147621"/>
              <a:gd name="connsiteY76" fmla="*/ 1091903 h 4244536"/>
              <a:gd name="connsiteX77" fmla="*/ 4148920 w 5147621"/>
              <a:gd name="connsiteY77" fmla="*/ 1050960 h 4244536"/>
              <a:gd name="connsiteX78" fmla="*/ 4107976 w 5147621"/>
              <a:gd name="connsiteY78" fmla="*/ 1037312 h 4244536"/>
              <a:gd name="connsiteX79" fmla="*/ 3985147 w 5147621"/>
              <a:gd name="connsiteY79" fmla="*/ 914482 h 4244536"/>
              <a:gd name="connsiteX80" fmla="*/ 3944203 w 5147621"/>
              <a:gd name="connsiteY80" fmla="*/ 873539 h 4244536"/>
              <a:gd name="connsiteX81" fmla="*/ 3807726 w 5147621"/>
              <a:gd name="connsiteY81" fmla="*/ 723413 h 4244536"/>
              <a:gd name="connsiteX82" fmla="*/ 3698544 w 5147621"/>
              <a:gd name="connsiteY82" fmla="*/ 641527 h 4244536"/>
              <a:gd name="connsiteX83" fmla="*/ 3643953 w 5147621"/>
              <a:gd name="connsiteY83" fmla="*/ 559640 h 4244536"/>
              <a:gd name="connsiteX84" fmla="*/ 3575714 w 5147621"/>
              <a:gd name="connsiteY84" fmla="*/ 477754 h 4244536"/>
              <a:gd name="connsiteX85" fmla="*/ 3534770 w 5147621"/>
              <a:gd name="connsiteY85" fmla="*/ 464106 h 4244536"/>
              <a:gd name="connsiteX86" fmla="*/ 3452884 w 5147621"/>
              <a:gd name="connsiteY86" fmla="*/ 382219 h 4244536"/>
              <a:gd name="connsiteX87" fmla="*/ 3411941 w 5147621"/>
              <a:gd name="connsiteY87" fmla="*/ 341276 h 4244536"/>
              <a:gd name="connsiteX88" fmla="*/ 3370997 w 5147621"/>
              <a:gd name="connsiteY88" fmla="*/ 313981 h 4244536"/>
              <a:gd name="connsiteX89" fmla="*/ 3357350 w 5147621"/>
              <a:gd name="connsiteY89" fmla="*/ 273037 h 4244536"/>
              <a:gd name="connsiteX90" fmla="*/ 3316406 w 5147621"/>
              <a:gd name="connsiteY90" fmla="*/ 259389 h 4244536"/>
              <a:gd name="connsiteX91" fmla="*/ 3275463 w 5147621"/>
              <a:gd name="connsiteY91" fmla="*/ 232094 h 4244536"/>
              <a:gd name="connsiteX92" fmla="*/ 3248167 w 5147621"/>
              <a:gd name="connsiteY92" fmla="*/ 191151 h 4244536"/>
              <a:gd name="connsiteX93" fmla="*/ 3234520 w 5147621"/>
              <a:gd name="connsiteY93" fmla="*/ 150207 h 4244536"/>
              <a:gd name="connsiteX94" fmla="*/ 3193576 w 5147621"/>
              <a:gd name="connsiteY94" fmla="*/ 136560 h 4244536"/>
              <a:gd name="connsiteX95" fmla="*/ 3152633 w 5147621"/>
              <a:gd name="connsiteY95" fmla="*/ 109264 h 4244536"/>
              <a:gd name="connsiteX96" fmla="*/ 3125338 w 5147621"/>
              <a:gd name="connsiteY96" fmla="*/ 68321 h 4244536"/>
              <a:gd name="connsiteX97" fmla="*/ 3084394 w 5147621"/>
              <a:gd name="connsiteY97" fmla="*/ 54673 h 4244536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3125338 w 5147621"/>
              <a:gd name="connsiteY96" fmla="*/ 124628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029803 w 5147621"/>
              <a:gd name="connsiteY95" fmla="*/ 110980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77421 w 5147621"/>
              <a:gd name="connsiteY46" fmla="*/ 4178013 h 4300843"/>
              <a:gd name="connsiteX47" fmla="*/ 464024 w 5147621"/>
              <a:gd name="connsiteY47" fmla="*/ 4232604 h 4300843"/>
              <a:gd name="connsiteX48" fmla="*/ 1705970 w 5147621"/>
              <a:gd name="connsiteY48" fmla="*/ 4300843 h 4300843"/>
              <a:gd name="connsiteX49" fmla="*/ 4353636 w 5147621"/>
              <a:gd name="connsiteY49" fmla="*/ 4287195 h 4300843"/>
              <a:gd name="connsiteX50" fmla="*/ 4899547 w 5147621"/>
              <a:gd name="connsiteY50" fmla="*/ 4259899 h 4300843"/>
              <a:gd name="connsiteX51" fmla="*/ 4940490 w 5147621"/>
              <a:gd name="connsiteY51" fmla="*/ 4218956 h 4300843"/>
              <a:gd name="connsiteX52" fmla="*/ 4981433 w 5147621"/>
              <a:gd name="connsiteY52" fmla="*/ 4205308 h 4300843"/>
              <a:gd name="connsiteX53" fmla="*/ 5008729 w 5147621"/>
              <a:gd name="connsiteY53" fmla="*/ 4164365 h 4300843"/>
              <a:gd name="connsiteX54" fmla="*/ 5022376 w 5147621"/>
              <a:gd name="connsiteY54" fmla="*/ 4123422 h 4300843"/>
              <a:gd name="connsiteX55" fmla="*/ 5063320 w 5147621"/>
              <a:gd name="connsiteY55" fmla="*/ 4082479 h 4300843"/>
              <a:gd name="connsiteX56" fmla="*/ 5090615 w 5147621"/>
              <a:gd name="connsiteY56" fmla="*/ 3959649 h 4300843"/>
              <a:gd name="connsiteX57" fmla="*/ 5131558 w 5147621"/>
              <a:gd name="connsiteY57" fmla="*/ 3850467 h 4300843"/>
              <a:gd name="connsiteX58" fmla="*/ 5145206 w 5147621"/>
              <a:gd name="connsiteY58" fmla="*/ 3386443 h 4300843"/>
              <a:gd name="connsiteX59" fmla="*/ 5117911 w 5147621"/>
              <a:gd name="connsiteY59" fmla="*/ 2649464 h 4300843"/>
              <a:gd name="connsiteX60" fmla="*/ 5049672 w 5147621"/>
              <a:gd name="connsiteY60" fmla="*/ 2321917 h 4300843"/>
              <a:gd name="connsiteX61" fmla="*/ 5008729 w 5147621"/>
              <a:gd name="connsiteY61" fmla="*/ 2253679 h 4300843"/>
              <a:gd name="connsiteX62" fmla="*/ 4967785 w 5147621"/>
              <a:gd name="connsiteY62" fmla="*/ 2130849 h 4300843"/>
              <a:gd name="connsiteX63" fmla="*/ 4954138 w 5147621"/>
              <a:gd name="connsiteY63" fmla="*/ 2089905 h 4300843"/>
              <a:gd name="connsiteX64" fmla="*/ 4885899 w 5147621"/>
              <a:gd name="connsiteY64" fmla="*/ 1967076 h 4300843"/>
              <a:gd name="connsiteX65" fmla="*/ 4872251 w 5147621"/>
              <a:gd name="connsiteY65" fmla="*/ 1926132 h 4300843"/>
              <a:gd name="connsiteX66" fmla="*/ 4763069 w 5147621"/>
              <a:gd name="connsiteY66" fmla="*/ 1803302 h 4300843"/>
              <a:gd name="connsiteX67" fmla="*/ 4667535 w 5147621"/>
              <a:gd name="connsiteY67" fmla="*/ 1680473 h 4300843"/>
              <a:gd name="connsiteX68" fmla="*/ 4599296 w 5147621"/>
              <a:gd name="connsiteY68" fmla="*/ 1584938 h 4300843"/>
              <a:gd name="connsiteX69" fmla="*/ 4517409 w 5147621"/>
              <a:gd name="connsiteY69" fmla="*/ 1503052 h 4300843"/>
              <a:gd name="connsiteX70" fmla="*/ 4476466 w 5147621"/>
              <a:gd name="connsiteY70" fmla="*/ 1462108 h 4300843"/>
              <a:gd name="connsiteX71" fmla="*/ 4380932 w 5147621"/>
              <a:gd name="connsiteY71" fmla="*/ 1339279 h 4300843"/>
              <a:gd name="connsiteX72" fmla="*/ 4312693 w 5147621"/>
              <a:gd name="connsiteY72" fmla="*/ 1271040 h 4300843"/>
              <a:gd name="connsiteX73" fmla="*/ 4271750 w 5147621"/>
              <a:gd name="connsiteY73" fmla="*/ 1230096 h 4300843"/>
              <a:gd name="connsiteX74" fmla="*/ 4230806 w 5147621"/>
              <a:gd name="connsiteY74" fmla="*/ 1216449 h 4300843"/>
              <a:gd name="connsiteX75" fmla="*/ 4176215 w 5147621"/>
              <a:gd name="connsiteY75" fmla="*/ 1148210 h 4300843"/>
              <a:gd name="connsiteX76" fmla="*/ 4148920 w 5147621"/>
              <a:gd name="connsiteY76" fmla="*/ 1107267 h 4300843"/>
              <a:gd name="connsiteX77" fmla="*/ 4107976 w 5147621"/>
              <a:gd name="connsiteY77" fmla="*/ 1093619 h 4300843"/>
              <a:gd name="connsiteX78" fmla="*/ 3985147 w 5147621"/>
              <a:gd name="connsiteY78" fmla="*/ 970789 h 4300843"/>
              <a:gd name="connsiteX79" fmla="*/ 3944203 w 5147621"/>
              <a:gd name="connsiteY79" fmla="*/ 929846 h 4300843"/>
              <a:gd name="connsiteX80" fmla="*/ 3807726 w 5147621"/>
              <a:gd name="connsiteY80" fmla="*/ 779720 h 4300843"/>
              <a:gd name="connsiteX81" fmla="*/ 3698544 w 5147621"/>
              <a:gd name="connsiteY81" fmla="*/ 697834 h 4300843"/>
              <a:gd name="connsiteX82" fmla="*/ 3643953 w 5147621"/>
              <a:gd name="connsiteY82" fmla="*/ 615947 h 4300843"/>
              <a:gd name="connsiteX83" fmla="*/ 3575714 w 5147621"/>
              <a:gd name="connsiteY83" fmla="*/ 534061 h 4300843"/>
              <a:gd name="connsiteX84" fmla="*/ 3534770 w 5147621"/>
              <a:gd name="connsiteY84" fmla="*/ 520413 h 4300843"/>
              <a:gd name="connsiteX85" fmla="*/ 3452884 w 5147621"/>
              <a:gd name="connsiteY85" fmla="*/ 438526 h 4300843"/>
              <a:gd name="connsiteX86" fmla="*/ 3411941 w 5147621"/>
              <a:gd name="connsiteY86" fmla="*/ 397583 h 4300843"/>
              <a:gd name="connsiteX87" fmla="*/ 3370997 w 5147621"/>
              <a:gd name="connsiteY87" fmla="*/ 370288 h 4300843"/>
              <a:gd name="connsiteX88" fmla="*/ 3357350 w 5147621"/>
              <a:gd name="connsiteY88" fmla="*/ 329344 h 4300843"/>
              <a:gd name="connsiteX89" fmla="*/ 3316406 w 5147621"/>
              <a:gd name="connsiteY89" fmla="*/ 315696 h 4300843"/>
              <a:gd name="connsiteX90" fmla="*/ 3275463 w 5147621"/>
              <a:gd name="connsiteY90" fmla="*/ 288401 h 4300843"/>
              <a:gd name="connsiteX91" fmla="*/ 3248167 w 5147621"/>
              <a:gd name="connsiteY91" fmla="*/ 247458 h 4300843"/>
              <a:gd name="connsiteX92" fmla="*/ 3234520 w 5147621"/>
              <a:gd name="connsiteY92" fmla="*/ 206514 h 4300843"/>
              <a:gd name="connsiteX93" fmla="*/ 3193576 w 5147621"/>
              <a:gd name="connsiteY93" fmla="*/ 192867 h 4300843"/>
              <a:gd name="connsiteX94" fmla="*/ 3029803 w 5147621"/>
              <a:gd name="connsiteY94" fmla="*/ 110980 h 4300843"/>
              <a:gd name="connsiteX95" fmla="*/ 2797792 w 5147621"/>
              <a:gd name="connsiteY95" fmla="*/ 29094 h 4300843"/>
              <a:gd name="connsiteX96" fmla="*/ 2511188 w 5147621"/>
              <a:gd name="connsiteY96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4027888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3877763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6772 w 5153205"/>
              <a:gd name="connsiteY0" fmla="*/ 1798 h 4300843"/>
              <a:gd name="connsiteX1" fmla="*/ 2066396 w 5153205"/>
              <a:gd name="connsiteY1" fmla="*/ 56389 h 4300843"/>
              <a:gd name="connsiteX2" fmla="*/ 1888975 w 5153205"/>
              <a:gd name="connsiteY2" fmla="*/ 124628 h 4300843"/>
              <a:gd name="connsiteX3" fmla="*/ 1820737 w 5153205"/>
              <a:gd name="connsiteY3" fmla="*/ 138276 h 4300843"/>
              <a:gd name="connsiteX4" fmla="*/ 1779793 w 5153205"/>
              <a:gd name="connsiteY4" fmla="*/ 165571 h 4300843"/>
              <a:gd name="connsiteX5" fmla="*/ 1725202 w 5153205"/>
              <a:gd name="connsiteY5" fmla="*/ 206514 h 4300843"/>
              <a:gd name="connsiteX6" fmla="*/ 1656963 w 5153205"/>
              <a:gd name="connsiteY6" fmla="*/ 220162 h 4300843"/>
              <a:gd name="connsiteX7" fmla="*/ 1602372 w 5153205"/>
              <a:gd name="connsiteY7" fmla="*/ 261105 h 4300843"/>
              <a:gd name="connsiteX8" fmla="*/ 1493190 w 5153205"/>
              <a:gd name="connsiteY8" fmla="*/ 302049 h 4300843"/>
              <a:gd name="connsiteX9" fmla="*/ 1356713 w 5153205"/>
              <a:gd name="connsiteY9" fmla="*/ 342992 h 4300843"/>
              <a:gd name="connsiteX10" fmla="*/ 1288474 w 5153205"/>
              <a:gd name="connsiteY10" fmla="*/ 370288 h 4300843"/>
              <a:gd name="connsiteX11" fmla="*/ 1233883 w 5153205"/>
              <a:gd name="connsiteY11" fmla="*/ 383935 h 4300843"/>
              <a:gd name="connsiteX12" fmla="*/ 1111053 w 5153205"/>
              <a:gd name="connsiteY12" fmla="*/ 506765 h 4300843"/>
              <a:gd name="connsiteX13" fmla="*/ 1070110 w 5153205"/>
              <a:gd name="connsiteY13" fmla="*/ 547708 h 4300843"/>
              <a:gd name="connsiteX14" fmla="*/ 947280 w 5153205"/>
              <a:gd name="connsiteY14" fmla="*/ 752425 h 4300843"/>
              <a:gd name="connsiteX15" fmla="*/ 906337 w 5153205"/>
              <a:gd name="connsiteY15" fmla="*/ 820664 h 4300843"/>
              <a:gd name="connsiteX16" fmla="*/ 838098 w 5153205"/>
              <a:gd name="connsiteY16" fmla="*/ 916198 h 4300843"/>
              <a:gd name="connsiteX17" fmla="*/ 797154 w 5153205"/>
              <a:gd name="connsiteY17" fmla="*/ 984437 h 4300843"/>
              <a:gd name="connsiteX18" fmla="*/ 783507 w 5153205"/>
              <a:gd name="connsiteY18" fmla="*/ 1025380 h 4300843"/>
              <a:gd name="connsiteX19" fmla="*/ 756211 w 5153205"/>
              <a:gd name="connsiteY19" fmla="*/ 1079971 h 4300843"/>
              <a:gd name="connsiteX20" fmla="*/ 715268 w 5153205"/>
              <a:gd name="connsiteY20" fmla="*/ 1148210 h 4300843"/>
              <a:gd name="connsiteX21" fmla="*/ 701620 w 5153205"/>
              <a:gd name="connsiteY21" fmla="*/ 1189153 h 4300843"/>
              <a:gd name="connsiteX22" fmla="*/ 674325 w 5153205"/>
              <a:gd name="connsiteY22" fmla="*/ 1243744 h 4300843"/>
              <a:gd name="connsiteX23" fmla="*/ 660677 w 5153205"/>
              <a:gd name="connsiteY23" fmla="*/ 1284688 h 4300843"/>
              <a:gd name="connsiteX24" fmla="*/ 633381 w 5153205"/>
              <a:gd name="connsiteY24" fmla="*/ 1352926 h 4300843"/>
              <a:gd name="connsiteX25" fmla="*/ 619734 w 5153205"/>
              <a:gd name="connsiteY25" fmla="*/ 1393870 h 4300843"/>
              <a:gd name="connsiteX26" fmla="*/ 592438 w 5153205"/>
              <a:gd name="connsiteY26" fmla="*/ 1448461 h 4300843"/>
              <a:gd name="connsiteX27" fmla="*/ 578790 w 5153205"/>
              <a:gd name="connsiteY27" fmla="*/ 1489404 h 4300843"/>
              <a:gd name="connsiteX28" fmla="*/ 510551 w 5153205"/>
              <a:gd name="connsiteY28" fmla="*/ 1571291 h 4300843"/>
              <a:gd name="connsiteX29" fmla="*/ 455960 w 5153205"/>
              <a:gd name="connsiteY29" fmla="*/ 1721416 h 4300843"/>
              <a:gd name="connsiteX30" fmla="*/ 387722 w 5153205"/>
              <a:gd name="connsiteY30" fmla="*/ 1844246 h 4300843"/>
              <a:gd name="connsiteX31" fmla="*/ 374074 w 5153205"/>
              <a:gd name="connsiteY31" fmla="*/ 1885189 h 4300843"/>
              <a:gd name="connsiteX32" fmla="*/ 305835 w 5153205"/>
              <a:gd name="connsiteY32" fmla="*/ 1967076 h 4300843"/>
              <a:gd name="connsiteX33" fmla="*/ 264892 w 5153205"/>
              <a:gd name="connsiteY33" fmla="*/ 2062610 h 4300843"/>
              <a:gd name="connsiteX34" fmla="*/ 251244 w 5153205"/>
              <a:gd name="connsiteY34" fmla="*/ 2103553 h 4300843"/>
              <a:gd name="connsiteX35" fmla="*/ 183005 w 5153205"/>
              <a:gd name="connsiteY35" fmla="*/ 2212735 h 4300843"/>
              <a:gd name="connsiteX36" fmla="*/ 169357 w 5153205"/>
              <a:gd name="connsiteY36" fmla="*/ 2267326 h 4300843"/>
              <a:gd name="connsiteX37" fmla="*/ 142062 w 5153205"/>
              <a:gd name="connsiteY37" fmla="*/ 2308270 h 4300843"/>
              <a:gd name="connsiteX38" fmla="*/ 128414 w 5153205"/>
              <a:gd name="connsiteY38" fmla="*/ 2417452 h 4300843"/>
              <a:gd name="connsiteX39" fmla="*/ 87471 w 5153205"/>
              <a:gd name="connsiteY39" fmla="*/ 2744998 h 4300843"/>
              <a:gd name="connsiteX40" fmla="*/ 60175 w 5153205"/>
              <a:gd name="connsiteY40" fmla="*/ 3004305 h 4300843"/>
              <a:gd name="connsiteX41" fmla="*/ 46528 w 5153205"/>
              <a:gd name="connsiteY41" fmla="*/ 3249965 h 4300843"/>
              <a:gd name="connsiteX42" fmla="*/ 19232 w 5153205"/>
              <a:gd name="connsiteY42" fmla="*/ 3372795 h 4300843"/>
              <a:gd name="connsiteX43" fmla="*/ 5584 w 5153205"/>
              <a:gd name="connsiteY43" fmla="*/ 3481977 h 4300843"/>
              <a:gd name="connsiteX44" fmla="*/ 19232 w 5153205"/>
              <a:gd name="connsiteY44" fmla="*/ 3877763 h 4300843"/>
              <a:gd name="connsiteX45" fmla="*/ 223948 w 5153205"/>
              <a:gd name="connsiteY45" fmla="*/ 4178013 h 4300843"/>
              <a:gd name="connsiteX46" fmla="*/ 469608 w 5153205"/>
              <a:gd name="connsiteY46" fmla="*/ 4232604 h 4300843"/>
              <a:gd name="connsiteX47" fmla="*/ 1711554 w 5153205"/>
              <a:gd name="connsiteY47" fmla="*/ 4300843 h 4300843"/>
              <a:gd name="connsiteX48" fmla="*/ 4359220 w 5153205"/>
              <a:gd name="connsiteY48" fmla="*/ 4287195 h 4300843"/>
              <a:gd name="connsiteX49" fmla="*/ 4905131 w 5153205"/>
              <a:gd name="connsiteY49" fmla="*/ 4259899 h 4300843"/>
              <a:gd name="connsiteX50" fmla="*/ 4946074 w 5153205"/>
              <a:gd name="connsiteY50" fmla="*/ 4218956 h 4300843"/>
              <a:gd name="connsiteX51" fmla="*/ 4987017 w 5153205"/>
              <a:gd name="connsiteY51" fmla="*/ 4205308 h 4300843"/>
              <a:gd name="connsiteX52" fmla="*/ 5014313 w 5153205"/>
              <a:gd name="connsiteY52" fmla="*/ 4164365 h 4300843"/>
              <a:gd name="connsiteX53" fmla="*/ 5027960 w 5153205"/>
              <a:gd name="connsiteY53" fmla="*/ 4123422 h 4300843"/>
              <a:gd name="connsiteX54" fmla="*/ 5068904 w 5153205"/>
              <a:gd name="connsiteY54" fmla="*/ 4082479 h 4300843"/>
              <a:gd name="connsiteX55" fmla="*/ 5096199 w 5153205"/>
              <a:gd name="connsiteY55" fmla="*/ 3959649 h 4300843"/>
              <a:gd name="connsiteX56" fmla="*/ 5137142 w 5153205"/>
              <a:gd name="connsiteY56" fmla="*/ 3850467 h 4300843"/>
              <a:gd name="connsiteX57" fmla="*/ 5150790 w 5153205"/>
              <a:gd name="connsiteY57" fmla="*/ 3386443 h 4300843"/>
              <a:gd name="connsiteX58" fmla="*/ 5123495 w 5153205"/>
              <a:gd name="connsiteY58" fmla="*/ 2649464 h 4300843"/>
              <a:gd name="connsiteX59" fmla="*/ 5055256 w 5153205"/>
              <a:gd name="connsiteY59" fmla="*/ 2321917 h 4300843"/>
              <a:gd name="connsiteX60" fmla="*/ 5014313 w 5153205"/>
              <a:gd name="connsiteY60" fmla="*/ 2253679 h 4300843"/>
              <a:gd name="connsiteX61" fmla="*/ 4973369 w 5153205"/>
              <a:gd name="connsiteY61" fmla="*/ 2130849 h 4300843"/>
              <a:gd name="connsiteX62" fmla="*/ 4959722 w 5153205"/>
              <a:gd name="connsiteY62" fmla="*/ 2089905 h 4300843"/>
              <a:gd name="connsiteX63" fmla="*/ 4891483 w 5153205"/>
              <a:gd name="connsiteY63" fmla="*/ 1967076 h 4300843"/>
              <a:gd name="connsiteX64" fmla="*/ 4877835 w 5153205"/>
              <a:gd name="connsiteY64" fmla="*/ 1926132 h 4300843"/>
              <a:gd name="connsiteX65" fmla="*/ 4768653 w 5153205"/>
              <a:gd name="connsiteY65" fmla="*/ 1803302 h 4300843"/>
              <a:gd name="connsiteX66" fmla="*/ 4673119 w 5153205"/>
              <a:gd name="connsiteY66" fmla="*/ 1680473 h 4300843"/>
              <a:gd name="connsiteX67" fmla="*/ 4604880 w 5153205"/>
              <a:gd name="connsiteY67" fmla="*/ 1584938 h 4300843"/>
              <a:gd name="connsiteX68" fmla="*/ 4522993 w 5153205"/>
              <a:gd name="connsiteY68" fmla="*/ 1503052 h 4300843"/>
              <a:gd name="connsiteX69" fmla="*/ 4482050 w 5153205"/>
              <a:gd name="connsiteY69" fmla="*/ 1462108 h 4300843"/>
              <a:gd name="connsiteX70" fmla="*/ 4386516 w 5153205"/>
              <a:gd name="connsiteY70" fmla="*/ 1339279 h 4300843"/>
              <a:gd name="connsiteX71" fmla="*/ 4318277 w 5153205"/>
              <a:gd name="connsiteY71" fmla="*/ 1271040 h 4300843"/>
              <a:gd name="connsiteX72" fmla="*/ 4277334 w 5153205"/>
              <a:gd name="connsiteY72" fmla="*/ 1230096 h 4300843"/>
              <a:gd name="connsiteX73" fmla="*/ 4236390 w 5153205"/>
              <a:gd name="connsiteY73" fmla="*/ 1216449 h 4300843"/>
              <a:gd name="connsiteX74" fmla="*/ 4181799 w 5153205"/>
              <a:gd name="connsiteY74" fmla="*/ 1148210 h 4300843"/>
              <a:gd name="connsiteX75" fmla="*/ 4154504 w 5153205"/>
              <a:gd name="connsiteY75" fmla="*/ 1107267 h 4300843"/>
              <a:gd name="connsiteX76" fmla="*/ 4113560 w 5153205"/>
              <a:gd name="connsiteY76" fmla="*/ 1093619 h 4300843"/>
              <a:gd name="connsiteX77" fmla="*/ 3990731 w 5153205"/>
              <a:gd name="connsiteY77" fmla="*/ 970789 h 4300843"/>
              <a:gd name="connsiteX78" fmla="*/ 3949787 w 5153205"/>
              <a:gd name="connsiteY78" fmla="*/ 929846 h 4300843"/>
              <a:gd name="connsiteX79" fmla="*/ 3813310 w 5153205"/>
              <a:gd name="connsiteY79" fmla="*/ 779720 h 4300843"/>
              <a:gd name="connsiteX80" fmla="*/ 3704128 w 5153205"/>
              <a:gd name="connsiteY80" fmla="*/ 697834 h 4300843"/>
              <a:gd name="connsiteX81" fmla="*/ 3649537 w 5153205"/>
              <a:gd name="connsiteY81" fmla="*/ 615947 h 4300843"/>
              <a:gd name="connsiteX82" fmla="*/ 3581298 w 5153205"/>
              <a:gd name="connsiteY82" fmla="*/ 534061 h 4300843"/>
              <a:gd name="connsiteX83" fmla="*/ 3540354 w 5153205"/>
              <a:gd name="connsiteY83" fmla="*/ 520413 h 4300843"/>
              <a:gd name="connsiteX84" fmla="*/ 3458468 w 5153205"/>
              <a:gd name="connsiteY84" fmla="*/ 438526 h 4300843"/>
              <a:gd name="connsiteX85" fmla="*/ 3417525 w 5153205"/>
              <a:gd name="connsiteY85" fmla="*/ 397583 h 4300843"/>
              <a:gd name="connsiteX86" fmla="*/ 3376581 w 5153205"/>
              <a:gd name="connsiteY86" fmla="*/ 370288 h 4300843"/>
              <a:gd name="connsiteX87" fmla="*/ 3362934 w 5153205"/>
              <a:gd name="connsiteY87" fmla="*/ 329344 h 4300843"/>
              <a:gd name="connsiteX88" fmla="*/ 3321990 w 5153205"/>
              <a:gd name="connsiteY88" fmla="*/ 315696 h 4300843"/>
              <a:gd name="connsiteX89" fmla="*/ 3281047 w 5153205"/>
              <a:gd name="connsiteY89" fmla="*/ 288401 h 4300843"/>
              <a:gd name="connsiteX90" fmla="*/ 3253751 w 5153205"/>
              <a:gd name="connsiteY90" fmla="*/ 247458 h 4300843"/>
              <a:gd name="connsiteX91" fmla="*/ 3240104 w 5153205"/>
              <a:gd name="connsiteY91" fmla="*/ 206514 h 4300843"/>
              <a:gd name="connsiteX92" fmla="*/ 3199160 w 5153205"/>
              <a:gd name="connsiteY92" fmla="*/ 192867 h 4300843"/>
              <a:gd name="connsiteX93" fmla="*/ 3035387 w 5153205"/>
              <a:gd name="connsiteY93" fmla="*/ 110980 h 4300843"/>
              <a:gd name="connsiteX94" fmla="*/ 2803376 w 5153205"/>
              <a:gd name="connsiteY94" fmla="*/ 29094 h 4300843"/>
              <a:gd name="connsiteX95" fmla="*/ 2516772 w 5153205"/>
              <a:gd name="connsiteY95" fmla="*/ 1798 h 4300843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946074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27960 w 5153205"/>
              <a:gd name="connsiteY52" fmla="*/ 4123422 h 4301934"/>
              <a:gd name="connsiteX53" fmla="*/ 5068904 w 5153205"/>
              <a:gd name="connsiteY53" fmla="*/ 4082479 h 4301934"/>
              <a:gd name="connsiteX54" fmla="*/ 5096199 w 5153205"/>
              <a:gd name="connsiteY54" fmla="*/ 3959649 h 4301934"/>
              <a:gd name="connsiteX55" fmla="*/ 5137142 w 5153205"/>
              <a:gd name="connsiteY55" fmla="*/ 3850467 h 4301934"/>
              <a:gd name="connsiteX56" fmla="*/ 5150790 w 5153205"/>
              <a:gd name="connsiteY56" fmla="*/ 3386443 h 4301934"/>
              <a:gd name="connsiteX57" fmla="*/ 5123495 w 5153205"/>
              <a:gd name="connsiteY57" fmla="*/ 2649464 h 4301934"/>
              <a:gd name="connsiteX58" fmla="*/ 5055256 w 5153205"/>
              <a:gd name="connsiteY58" fmla="*/ 2321917 h 4301934"/>
              <a:gd name="connsiteX59" fmla="*/ 5014313 w 5153205"/>
              <a:gd name="connsiteY59" fmla="*/ 2253679 h 4301934"/>
              <a:gd name="connsiteX60" fmla="*/ 4973369 w 5153205"/>
              <a:gd name="connsiteY60" fmla="*/ 2130849 h 4301934"/>
              <a:gd name="connsiteX61" fmla="*/ 4959722 w 5153205"/>
              <a:gd name="connsiteY61" fmla="*/ 2089905 h 4301934"/>
              <a:gd name="connsiteX62" fmla="*/ 4891483 w 5153205"/>
              <a:gd name="connsiteY62" fmla="*/ 1967076 h 4301934"/>
              <a:gd name="connsiteX63" fmla="*/ 4877835 w 5153205"/>
              <a:gd name="connsiteY63" fmla="*/ 1926132 h 4301934"/>
              <a:gd name="connsiteX64" fmla="*/ 4768653 w 5153205"/>
              <a:gd name="connsiteY64" fmla="*/ 1803302 h 4301934"/>
              <a:gd name="connsiteX65" fmla="*/ 4673119 w 5153205"/>
              <a:gd name="connsiteY65" fmla="*/ 1680473 h 4301934"/>
              <a:gd name="connsiteX66" fmla="*/ 4604880 w 5153205"/>
              <a:gd name="connsiteY66" fmla="*/ 1584938 h 4301934"/>
              <a:gd name="connsiteX67" fmla="*/ 4522993 w 5153205"/>
              <a:gd name="connsiteY67" fmla="*/ 1503052 h 4301934"/>
              <a:gd name="connsiteX68" fmla="*/ 4482050 w 5153205"/>
              <a:gd name="connsiteY68" fmla="*/ 1462108 h 4301934"/>
              <a:gd name="connsiteX69" fmla="*/ 4386516 w 5153205"/>
              <a:gd name="connsiteY69" fmla="*/ 1339279 h 4301934"/>
              <a:gd name="connsiteX70" fmla="*/ 4318277 w 5153205"/>
              <a:gd name="connsiteY70" fmla="*/ 1271040 h 4301934"/>
              <a:gd name="connsiteX71" fmla="*/ 4277334 w 5153205"/>
              <a:gd name="connsiteY71" fmla="*/ 1230096 h 4301934"/>
              <a:gd name="connsiteX72" fmla="*/ 4236390 w 5153205"/>
              <a:gd name="connsiteY72" fmla="*/ 1216449 h 4301934"/>
              <a:gd name="connsiteX73" fmla="*/ 4181799 w 5153205"/>
              <a:gd name="connsiteY73" fmla="*/ 1148210 h 4301934"/>
              <a:gd name="connsiteX74" fmla="*/ 4154504 w 5153205"/>
              <a:gd name="connsiteY74" fmla="*/ 1107267 h 4301934"/>
              <a:gd name="connsiteX75" fmla="*/ 4113560 w 5153205"/>
              <a:gd name="connsiteY75" fmla="*/ 1093619 h 4301934"/>
              <a:gd name="connsiteX76" fmla="*/ 3990731 w 5153205"/>
              <a:gd name="connsiteY76" fmla="*/ 970789 h 4301934"/>
              <a:gd name="connsiteX77" fmla="*/ 3949787 w 5153205"/>
              <a:gd name="connsiteY77" fmla="*/ 929846 h 4301934"/>
              <a:gd name="connsiteX78" fmla="*/ 3813310 w 5153205"/>
              <a:gd name="connsiteY78" fmla="*/ 779720 h 4301934"/>
              <a:gd name="connsiteX79" fmla="*/ 3704128 w 5153205"/>
              <a:gd name="connsiteY79" fmla="*/ 697834 h 4301934"/>
              <a:gd name="connsiteX80" fmla="*/ 3649537 w 5153205"/>
              <a:gd name="connsiteY80" fmla="*/ 615947 h 4301934"/>
              <a:gd name="connsiteX81" fmla="*/ 3581298 w 5153205"/>
              <a:gd name="connsiteY81" fmla="*/ 534061 h 4301934"/>
              <a:gd name="connsiteX82" fmla="*/ 3540354 w 5153205"/>
              <a:gd name="connsiteY82" fmla="*/ 520413 h 4301934"/>
              <a:gd name="connsiteX83" fmla="*/ 3458468 w 5153205"/>
              <a:gd name="connsiteY83" fmla="*/ 438526 h 4301934"/>
              <a:gd name="connsiteX84" fmla="*/ 3417525 w 5153205"/>
              <a:gd name="connsiteY84" fmla="*/ 397583 h 4301934"/>
              <a:gd name="connsiteX85" fmla="*/ 3376581 w 5153205"/>
              <a:gd name="connsiteY85" fmla="*/ 370288 h 4301934"/>
              <a:gd name="connsiteX86" fmla="*/ 3362934 w 5153205"/>
              <a:gd name="connsiteY86" fmla="*/ 329344 h 4301934"/>
              <a:gd name="connsiteX87" fmla="*/ 3321990 w 5153205"/>
              <a:gd name="connsiteY87" fmla="*/ 315696 h 4301934"/>
              <a:gd name="connsiteX88" fmla="*/ 3281047 w 5153205"/>
              <a:gd name="connsiteY88" fmla="*/ 288401 h 4301934"/>
              <a:gd name="connsiteX89" fmla="*/ 3253751 w 5153205"/>
              <a:gd name="connsiteY89" fmla="*/ 247458 h 4301934"/>
              <a:gd name="connsiteX90" fmla="*/ 3240104 w 5153205"/>
              <a:gd name="connsiteY90" fmla="*/ 206514 h 4301934"/>
              <a:gd name="connsiteX91" fmla="*/ 3199160 w 5153205"/>
              <a:gd name="connsiteY91" fmla="*/ 192867 h 4301934"/>
              <a:gd name="connsiteX92" fmla="*/ 3035387 w 5153205"/>
              <a:gd name="connsiteY92" fmla="*/ 110980 h 4301934"/>
              <a:gd name="connsiteX93" fmla="*/ 2803376 w 5153205"/>
              <a:gd name="connsiteY93" fmla="*/ 29094 h 4301934"/>
              <a:gd name="connsiteX94" fmla="*/ 2516772 w 5153205"/>
              <a:gd name="connsiteY9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27960 w 5153205"/>
              <a:gd name="connsiteY51" fmla="*/ 4123422 h 4301934"/>
              <a:gd name="connsiteX52" fmla="*/ 5068904 w 5153205"/>
              <a:gd name="connsiteY52" fmla="*/ 4082479 h 4301934"/>
              <a:gd name="connsiteX53" fmla="*/ 5096199 w 5153205"/>
              <a:gd name="connsiteY53" fmla="*/ 3959649 h 4301934"/>
              <a:gd name="connsiteX54" fmla="*/ 5137142 w 5153205"/>
              <a:gd name="connsiteY54" fmla="*/ 3850467 h 4301934"/>
              <a:gd name="connsiteX55" fmla="*/ 5150790 w 5153205"/>
              <a:gd name="connsiteY55" fmla="*/ 3386443 h 4301934"/>
              <a:gd name="connsiteX56" fmla="*/ 5123495 w 5153205"/>
              <a:gd name="connsiteY56" fmla="*/ 2649464 h 4301934"/>
              <a:gd name="connsiteX57" fmla="*/ 5055256 w 5153205"/>
              <a:gd name="connsiteY57" fmla="*/ 2321917 h 4301934"/>
              <a:gd name="connsiteX58" fmla="*/ 5014313 w 5153205"/>
              <a:gd name="connsiteY58" fmla="*/ 2253679 h 4301934"/>
              <a:gd name="connsiteX59" fmla="*/ 4973369 w 5153205"/>
              <a:gd name="connsiteY59" fmla="*/ 2130849 h 4301934"/>
              <a:gd name="connsiteX60" fmla="*/ 4959722 w 5153205"/>
              <a:gd name="connsiteY60" fmla="*/ 2089905 h 4301934"/>
              <a:gd name="connsiteX61" fmla="*/ 4891483 w 5153205"/>
              <a:gd name="connsiteY61" fmla="*/ 1967076 h 4301934"/>
              <a:gd name="connsiteX62" fmla="*/ 4877835 w 5153205"/>
              <a:gd name="connsiteY62" fmla="*/ 1926132 h 4301934"/>
              <a:gd name="connsiteX63" fmla="*/ 4768653 w 5153205"/>
              <a:gd name="connsiteY63" fmla="*/ 1803302 h 4301934"/>
              <a:gd name="connsiteX64" fmla="*/ 4673119 w 5153205"/>
              <a:gd name="connsiteY64" fmla="*/ 1680473 h 4301934"/>
              <a:gd name="connsiteX65" fmla="*/ 4604880 w 5153205"/>
              <a:gd name="connsiteY65" fmla="*/ 1584938 h 4301934"/>
              <a:gd name="connsiteX66" fmla="*/ 4522993 w 5153205"/>
              <a:gd name="connsiteY66" fmla="*/ 1503052 h 4301934"/>
              <a:gd name="connsiteX67" fmla="*/ 4482050 w 5153205"/>
              <a:gd name="connsiteY67" fmla="*/ 1462108 h 4301934"/>
              <a:gd name="connsiteX68" fmla="*/ 4386516 w 5153205"/>
              <a:gd name="connsiteY68" fmla="*/ 1339279 h 4301934"/>
              <a:gd name="connsiteX69" fmla="*/ 4318277 w 5153205"/>
              <a:gd name="connsiteY69" fmla="*/ 1271040 h 4301934"/>
              <a:gd name="connsiteX70" fmla="*/ 4277334 w 5153205"/>
              <a:gd name="connsiteY70" fmla="*/ 1230096 h 4301934"/>
              <a:gd name="connsiteX71" fmla="*/ 4236390 w 5153205"/>
              <a:gd name="connsiteY71" fmla="*/ 1216449 h 4301934"/>
              <a:gd name="connsiteX72" fmla="*/ 4181799 w 5153205"/>
              <a:gd name="connsiteY72" fmla="*/ 1148210 h 4301934"/>
              <a:gd name="connsiteX73" fmla="*/ 4154504 w 5153205"/>
              <a:gd name="connsiteY73" fmla="*/ 1107267 h 4301934"/>
              <a:gd name="connsiteX74" fmla="*/ 4113560 w 5153205"/>
              <a:gd name="connsiteY74" fmla="*/ 1093619 h 4301934"/>
              <a:gd name="connsiteX75" fmla="*/ 3990731 w 5153205"/>
              <a:gd name="connsiteY75" fmla="*/ 970789 h 4301934"/>
              <a:gd name="connsiteX76" fmla="*/ 3949787 w 5153205"/>
              <a:gd name="connsiteY76" fmla="*/ 929846 h 4301934"/>
              <a:gd name="connsiteX77" fmla="*/ 3813310 w 5153205"/>
              <a:gd name="connsiteY77" fmla="*/ 779720 h 4301934"/>
              <a:gd name="connsiteX78" fmla="*/ 3704128 w 5153205"/>
              <a:gd name="connsiteY78" fmla="*/ 697834 h 4301934"/>
              <a:gd name="connsiteX79" fmla="*/ 3649537 w 5153205"/>
              <a:gd name="connsiteY79" fmla="*/ 615947 h 4301934"/>
              <a:gd name="connsiteX80" fmla="*/ 3581298 w 5153205"/>
              <a:gd name="connsiteY80" fmla="*/ 534061 h 4301934"/>
              <a:gd name="connsiteX81" fmla="*/ 3540354 w 5153205"/>
              <a:gd name="connsiteY81" fmla="*/ 520413 h 4301934"/>
              <a:gd name="connsiteX82" fmla="*/ 3458468 w 5153205"/>
              <a:gd name="connsiteY82" fmla="*/ 438526 h 4301934"/>
              <a:gd name="connsiteX83" fmla="*/ 3417525 w 5153205"/>
              <a:gd name="connsiteY83" fmla="*/ 397583 h 4301934"/>
              <a:gd name="connsiteX84" fmla="*/ 3376581 w 5153205"/>
              <a:gd name="connsiteY84" fmla="*/ 370288 h 4301934"/>
              <a:gd name="connsiteX85" fmla="*/ 3362934 w 5153205"/>
              <a:gd name="connsiteY85" fmla="*/ 329344 h 4301934"/>
              <a:gd name="connsiteX86" fmla="*/ 3321990 w 5153205"/>
              <a:gd name="connsiteY86" fmla="*/ 315696 h 4301934"/>
              <a:gd name="connsiteX87" fmla="*/ 3281047 w 5153205"/>
              <a:gd name="connsiteY87" fmla="*/ 288401 h 4301934"/>
              <a:gd name="connsiteX88" fmla="*/ 3253751 w 5153205"/>
              <a:gd name="connsiteY88" fmla="*/ 247458 h 4301934"/>
              <a:gd name="connsiteX89" fmla="*/ 3240104 w 5153205"/>
              <a:gd name="connsiteY89" fmla="*/ 206514 h 4301934"/>
              <a:gd name="connsiteX90" fmla="*/ 3199160 w 5153205"/>
              <a:gd name="connsiteY90" fmla="*/ 192867 h 4301934"/>
              <a:gd name="connsiteX91" fmla="*/ 3035387 w 5153205"/>
              <a:gd name="connsiteY91" fmla="*/ 110980 h 4301934"/>
              <a:gd name="connsiteX92" fmla="*/ 2803376 w 5153205"/>
              <a:gd name="connsiteY92" fmla="*/ 29094 h 4301934"/>
              <a:gd name="connsiteX93" fmla="*/ 2516772 w 5153205"/>
              <a:gd name="connsiteY9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68904 w 5153205"/>
              <a:gd name="connsiteY51" fmla="*/ 4082479 h 4301934"/>
              <a:gd name="connsiteX52" fmla="*/ 5096199 w 5153205"/>
              <a:gd name="connsiteY52" fmla="*/ 3959649 h 4301934"/>
              <a:gd name="connsiteX53" fmla="*/ 5137142 w 5153205"/>
              <a:gd name="connsiteY53" fmla="*/ 3850467 h 4301934"/>
              <a:gd name="connsiteX54" fmla="*/ 5150790 w 5153205"/>
              <a:gd name="connsiteY54" fmla="*/ 3386443 h 4301934"/>
              <a:gd name="connsiteX55" fmla="*/ 5123495 w 5153205"/>
              <a:gd name="connsiteY55" fmla="*/ 2649464 h 4301934"/>
              <a:gd name="connsiteX56" fmla="*/ 5055256 w 5153205"/>
              <a:gd name="connsiteY56" fmla="*/ 2321917 h 4301934"/>
              <a:gd name="connsiteX57" fmla="*/ 5014313 w 5153205"/>
              <a:gd name="connsiteY57" fmla="*/ 2253679 h 4301934"/>
              <a:gd name="connsiteX58" fmla="*/ 4973369 w 5153205"/>
              <a:gd name="connsiteY58" fmla="*/ 2130849 h 4301934"/>
              <a:gd name="connsiteX59" fmla="*/ 4959722 w 5153205"/>
              <a:gd name="connsiteY59" fmla="*/ 2089905 h 4301934"/>
              <a:gd name="connsiteX60" fmla="*/ 4891483 w 5153205"/>
              <a:gd name="connsiteY60" fmla="*/ 1967076 h 4301934"/>
              <a:gd name="connsiteX61" fmla="*/ 4877835 w 5153205"/>
              <a:gd name="connsiteY61" fmla="*/ 1926132 h 4301934"/>
              <a:gd name="connsiteX62" fmla="*/ 4768653 w 5153205"/>
              <a:gd name="connsiteY62" fmla="*/ 1803302 h 4301934"/>
              <a:gd name="connsiteX63" fmla="*/ 4673119 w 5153205"/>
              <a:gd name="connsiteY63" fmla="*/ 1680473 h 4301934"/>
              <a:gd name="connsiteX64" fmla="*/ 4604880 w 5153205"/>
              <a:gd name="connsiteY64" fmla="*/ 1584938 h 4301934"/>
              <a:gd name="connsiteX65" fmla="*/ 4522993 w 5153205"/>
              <a:gd name="connsiteY65" fmla="*/ 1503052 h 4301934"/>
              <a:gd name="connsiteX66" fmla="*/ 4482050 w 5153205"/>
              <a:gd name="connsiteY66" fmla="*/ 1462108 h 4301934"/>
              <a:gd name="connsiteX67" fmla="*/ 4386516 w 5153205"/>
              <a:gd name="connsiteY67" fmla="*/ 1339279 h 4301934"/>
              <a:gd name="connsiteX68" fmla="*/ 4318277 w 5153205"/>
              <a:gd name="connsiteY68" fmla="*/ 1271040 h 4301934"/>
              <a:gd name="connsiteX69" fmla="*/ 4277334 w 5153205"/>
              <a:gd name="connsiteY69" fmla="*/ 1230096 h 4301934"/>
              <a:gd name="connsiteX70" fmla="*/ 4236390 w 5153205"/>
              <a:gd name="connsiteY70" fmla="*/ 1216449 h 4301934"/>
              <a:gd name="connsiteX71" fmla="*/ 4181799 w 5153205"/>
              <a:gd name="connsiteY71" fmla="*/ 1148210 h 4301934"/>
              <a:gd name="connsiteX72" fmla="*/ 4154504 w 5153205"/>
              <a:gd name="connsiteY72" fmla="*/ 1107267 h 4301934"/>
              <a:gd name="connsiteX73" fmla="*/ 4113560 w 5153205"/>
              <a:gd name="connsiteY73" fmla="*/ 1093619 h 4301934"/>
              <a:gd name="connsiteX74" fmla="*/ 3990731 w 5153205"/>
              <a:gd name="connsiteY74" fmla="*/ 970789 h 4301934"/>
              <a:gd name="connsiteX75" fmla="*/ 3949787 w 5153205"/>
              <a:gd name="connsiteY75" fmla="*/ 929846 h 4301934"/>
              <a:gd name="connsiteX76" fmla="*/ 3813310 w 5153205"/>
              <a:gd name="connsiteY76" fmla="*/ 779720 h 4301934"/>
              <a:gd name="connsiteX77" fmla="*/ 3704128 w 5153205"/>
              <a:gd name="connsiteY77" fmla="*/ 697834 h 4301934"/>
              <a:gd name="connsiteX78" fmla="*/ 3649537 w 5153205"/>
              <a:gd name="connsiteY78" fmla="*/ 615947 h 4301934"/>
              <a:gd name="connsiteX79" fmla="*/ 3581298 w 5153205"/>
              <a:gd name="connsiteY79" fmla="*/ 534061 h 4301934"/>
              <a:gd name="connsiteX80" fmla="*/ 3540354 w 5153205"/>
              <a:gd name="connsiteY80" fmla="*/ 520413 h 4301934"/>
              <a:gd name="connsiteX81" fmla="*/ 3458468 w 5153205"/>
              <a:gd name="connsiteY81" fmla="*/ 438526 h 4301934"/>
              <a:gd name="connsiteX82" fmla="*/ 3417525 w 5153205"/>
              <a:gd name="connsiteY82" fmla="*/ 397583 h 4301934"/>
              <a:gd name="connsiteX83" fmla="*/ 3376581 w 5153205"/>
              <a:gd name="connsiteY83" fmla="*/ 370288 h 4301934"/>
              <a:gd name="connsiteX84" fmla="*/ 3362934 w 5153205"/>
              <a:gd name="connsiteY84" fmla="*/ 329344 h 4301934"/>
              <a:gd name="connsiteX85" fmla="*/ 3321990 w 5153205"/>
              <a:gd name="connsiteY85" fmla="*/ 315696 h 4301934"/>
              <a:gd name="connsiteX86" fmla="*/ 3281047 w 5153205"/>
              <a:gd name="connsiteY86" fmla="*/ 288401 h 4301934"/>
              <a:gd name="connsiteX87" fmla="*/ 3253751 w 5153205"/>
              <a:gd name="connsiteY87" fmla="*/ 247458 h 4301934"/>
              <a:gd name="connsiteX88" fmla="*/ 3240104 w 5153205"/>
              <a:gd name="connsiteY88" fmla="*/ 206514 h 4301934"/>
              <a:gd name="connsiteX89" fmla="*/ 3199160 w 5153205"/>
              <a:gd name="connsiteY89" fmla="*/ 192867 h 4301934"/>
              <a:gd name="connsiteX90" fmla="*/ 3035387 w 5153205"/>
              <a:gd name="connsiteY90" fmla="*/ 110980 h 4301934"/>
              <a:gd name="connsiteX91" fmla="*/ 2803376 w 5153205"/>
              <a:gd name="connsiteY91" fmla="*/ 29094 h 4301934"/>
              <a:gd name="connsiteX92" fmla="*/ 2516772 w 5153205"/>
              <a:gd name="connsiteY9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68904 w 5153205"/>
              <a:gd name="connsiteY50" fmla="*/ 4082479 h 4301934"/>
              <a:gd name="connsiteX51" fmla="*/ 5096199 w 5153205"/>
              <a:gd name="connsiteY51" fmla="*/ 3959649 h 4301934"/>
              <a:gd name="connsiteX52" fmla="*/ 5137142 w 5153205"/>
              <a:gd name="connsiteY52" fmla="*/ 3850467 h 4301934"/>
              <a:gd name="connsiteX53" fmla="*/ 5150790 w 5153205"/>
              <a:gd name="connsiteY53" fmla="*/ 3386443 h 4301934"/>
              <a:gd name="connsiteX54" fmla="*/ 5123495 w 5153205"/>
              <a:gd name="connsiteY54" fmla="*/ 2649464 h 4301934"/>
              <a:gd name="connsiteX55" fmla="*/ 5055256 w 5153205"/>
              <a:gd name="connsiteY55" fmla="*/ 2321917 h 4301934"/>
              <a:gd name="connsiteX56" fmla="*/ 5014313 w 5153205"/>
              <a:gd name="connsiteY56" fmla="*/ 2253679 h 4301934"/>
              <a:gd name="connsiteX57" fmla="*/ 4973369 w 5153205"/>
              <a:gd name="connsiteY57" fmla="*/ 2130849 h 4301934"/>
              <a:gd name="connsiteX58" fmla="*/ 4959722 w 5153205"/>
              <a:gd name="connsiteY58" fmla="*/ 2089905 h 4301934"/>
              <a:gd name="connsiteX59" fmla="*/ 4891483 w 5153205"/>
              <a:gd name="connsiteY59" fmla="*/ 1967076 h 4301934"/>
              <a:gd name="connsiteX60" fmla="*/ 4877835 w 5153205"/>
              <a:gd name="connsiteY60" fmla="*/ 1926132 h 4301934"/>
              <a:gd name="connsiteX61" fmla="*/ 4768653 w 5153205"/>
              <a:gd name="connsiteY61" fmla="*/ 1803302 h 4301934"/>
              <a:gd name="connsiteX62" fmla="*/ 4673119 w 5153205"/>
              <a:gd name="connsiteY62" fmla="*/ 1680473 h 4301934"/>
              <a:gd name="connsiteX63" fmla="*/ 4604880 w 5153205"/>
              <a:gd name="connsiteY63" fmla="*/ 1584938 h 4301934"/>
              <a:gd name="connsiteX64" fmla="*/ 4522993 w 5153205"/>
              <a:gd name="connsiteY64" fmla="*/ 1503052 h 4301934"/>
              <a:gd name="connsiteX65" fmla="*/ 4482050 w 5153205"/>
              <a:gd name="connsiteY65" fmla="*/ 1462108 h 4301934"/>
              <a:gd name="connsiteX66" fmla="*/ 4386516 w 5153205"/>
              <a:gd name="connsiteY66" fmla="*/ 1339279 h 4301934"/>
              <a:gd name="connsiteX67" fmla="*/ 4318277 w 5153205"/>
              <a:gd name="connsiteY67" fmla="*/ 1271040 h 4301934"/>
              <a:gd name="connsiteX68" fmla="*/ 4277334 w 5153205"/>
              <a:gd name="connsiteY68" fmla="*/ 1230096 h 4301934"/>
              <a:gd name="connsiteX69" fmla="*/ 4236390 w 5153205"/>
              <a:gd name="connsiteY69" fmla="*/ 1216449 h 4301934"/>
              <a:gd name="connsiteX70" fmla="*/ 4181799 w 5153205"/>
              <a:gd name="connsiteY70" fmla="*/ 1148210 h 4301934"/>
              <a:gd name="connsiteX71" fmla="*/ 4154504 w 5153205"/>
              <a:gd name="connsiteY71" fmla="*/ 1107267 h 4301934"/>
              <a:gd name="connsiteX72" fmla="*/ 4113560 w 5153205"/>
              <a:gd name="connsiteY72" fmla="*/ 1093619 h 4301934"/>
              <a:gd name="connsiteX73" fmla="*/ 3990731 w 5153205"/>
              <a:gd name="connsiteY73" fmla="*/ 970789 h 4301934"/>
              <a:gd name="connsiteX74" fmla="*/ 3949787 w 5153205"/>
              <a:gd name="connsiteY74" fmla="*/ 929846 h 4301934"/>
              <a:gd name="connsiteX75" fmla="*/ 3813310 w 5153205"/>
              <a:gd name="connsiteY75" fmla="*/ 779720 h 4301934"/>
              <a:gd name="connsiteX76" fmla="*/ 3704128 w 5153205"/>
              <a:gd name="connsiteY76" fmla="*/ 697834 h 4301934"/>
              <a:gd name="connsiteX77" fmla="*/ 3649537 w 5153205"/>
              <a:gd name="connsiteY77" fmla="*/ 615947 h 4301934"/>
              <a:gd name="connsiteX78" fmla="*/ 3581298 w 5153205"/>
              <a:gd name="connsiteY78" fmla="*/ 534061 h 4301934"/>
              <a:gd name="connsiteX79" fmla="*/ 3540354 w 5153205"/>
              <a:gd name="connsiteY79" fmla="*/ 520413 h 4301934"/>
              <a:gd name="connsiteX80" fmla="*/ 3458468 w 5153205"/>
              <a:gd name="connsiteY80" fmla="*/ 438526 h 4301934"/>
              <a:gd name="connsiteX81" fmla="*/ 3417525 w 5153205"/>
              <a:gd name="connsiteY81" fmla="*/ 397583 h 4301934"/>
              <a:gd name="connsiteX82" fmla="*/ 3376581 w 5153205"/>
              <a:gd name="connsiteY82" fmla="*/ 370288 h 4301934"/>
              <a:gd name="connsiteX83" fmla="*/ 3362934 w 5153205"/>
              <a:gd name="connsiteY83" fmla="*/ 329344 h 4301934"/>
              <a:gd name="connsiteX84" fmla="*/ 3321990 w 5153205"/>
              <a:gd name="connsiteY84" fmla="*/ 315696 h 4301934"/>
              <a:gd name="connsiteX85" fmla="*/ 3281047 w 5153205"/>
              <a:gd name="connsiteY85" fmla="*/ 288401 h 4301934"/>
              <a:gd name="connsiteX86" fmla="*/ 3253751 w 5153205"/>
              <a:gd name="connsiteY86" fmla="*/ 247458 h 4301934"/>
              <a:gd name="connsiteX87" fmla="*/ 3240104 w 5153205"/>
              <a:gd name="connsiteY87" fmla="*/ 206514 h 4301934"/>
              <a:gd name="connsiteX88" fmla="*/ 3199160 w 5153205"/>
              <a:gd name="connsiteY88" fmla="*/ 192867 h 4301934"/>
              <a:gd name="connsiteX89" fmla="*/ 3035387 w 5153205"/>
              <a:gd name="connsiteY89" fmla="*/ 110980 h 4301934"/>
              <a:gd name="connsiteX90" fmla="*/ 2803376 w 5153205"/>
              <a:gd name="connsiteY90" fmla="*/ 29094 h 4301934"/>
              <a:gd name="connsiteX91" fmla="*/ 2516772 w 5153205"/>
              <a:gd name="connsiteY9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96199 w 5153205"/>
              <a:gd name="connsiteY50" fmla="*/ 3959649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153205" h="4301934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2725" y="803369"/>
                  <a:pt x="3813310" y="779720"/>
                </a:cubicBezTo>
                <a:cubicBezTo>
                  <a:pt x="3728521" y="728847"/>
                  <a:pt x="3763828" y="757534"/>
                  <a:pt x="3704128" y="697834"/>
                </a:cubicBezTo>
                <a:cubicBezTo>
                  <a:pt x="3680143" y="625882"/>
                  <a:pt x="3706331" y="684100"/>
                  <a:pt x="3649537" y="615947"/>
                </a:cubicBezTo>
                <a:cubicBezTo>
                  <a:pt x="3618069" y="578185"/>
                  <a:pt x="3626151" y="563963"/>
                  <a:pt x="3581298" y="534061"/>
                </a:cubicBezTo>
                <a:cubicBezTo>
                  <a:pt x="3569328" y="526081"/>
                  <a:pt x="3554002" y="524962"/>
                  <a:pt x="3540354" y="520413"/>
                </a:cubicBezTo>
                <a:lnTo>
                  <a:pt x="3458468" y="438526"/>
                </a:lnTo>
                <a:cubicBezTo>
                  <a:pt x="3444820" y="424878"/>
                  <a:pt x="3433584" y="408289"/>
                  <a:pt x="3417525" y="397583"/>
                </a:cubicBezTo>
                <a:lnTo>
                  <a:pt x="3376581" y="370288"/>
                </a:lnTo>
                <a:cubicBezTo>
                  <a:pt x="3372032" y="356640"/>
                  <a:pt x="3373106" y="339517"/>
                  <a:pt x="3362934" y="329344"/>
                </a:cubicBezTo>
                <a:cubicBezTo>
                  <a:pt x="3352761" y="319171"/>
                  <a:pt x="3334857" y="322130"/>
                  <a:pt x="3321990" y="315696"/>
                </a:cubicBezTo>
                <a:cubicBezTo>
                  <a:pt x="3307319" y="308361"/>
                  <a:pt x="3294695" y="297499"/>
                  <a:pt x="3281047" y="288401"/>
                </a:cubicBezTo>
                <a:cubicBezTo>
                  <a:pt x="3271948" y="274753"/>
                  <a:pt x="3261086" y="262129"/>
                  <a:pt x="3253751" y="247458"/>
                </a:cubicBezTo>
                <a:cubicBezTo>
                  <a:pt x="3247317" y="234591"/>
                  <a:pt x="3250277" y="216687"/>
                  <a:pt x="3240104" y="206514"/>
                </a:cubicBezTo>
                <a:cubicBezTo>
                  <a:pt x="3229931" y="196341"/>
                  <a:pt x="3212808" y="197416"/>
                  <a:pt x="3199160" y="192867"/>
                </a:cubicBezTo>
                <a:cubicBezTo>
                  <a:pt x="3185512" y="183768"/>
                  <a:pt x="3101351" y="138276"/>
                  <a:pt x="3035387" y="110980"/>
                </a:cubicBezTo>
                <a:cubicBezTo>
                  <a:pt x="2969423" y="83685"/>
                  <a:pt x="2889812" y="47291"/>
                  <a:pt x="2803376" y="29094"/>
                </a:cubicBezTo>
                <a:cubicBezTo>
                  <a:pt x="2716940" y="10897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Balanced Binary Search Tree – Example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565234" y="1134879"/>
            <a:ext cx="8590618" cy="5181600"/>
            <a:chOff x="663901" y="1066800"/>
            <a:chExt cx="7282125" cy="47244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251488" y="10668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33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194088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162539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2227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24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663901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670213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733675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739987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29</a:t>
              </a: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1000124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1581150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3076575" y="4400550"/>
              <a:ext cx="352424" cy="7905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3638551" y="4410076"/>
              <a:ext cx="371474" cy="78105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1590675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2733673" y="2962275"/>
              <a:ext cx="666752" cy="85724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311737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54</a:t>
              </a: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2801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42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017921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4781550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37</a:t>
              </a: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5787862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7320714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85</a:t>
              </a: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H="1">
              <a:off x="5117773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5698799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7360820" y="4406398"/>
              <a:ext cx="229937" cy="78472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708324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6831785" y="2972245"/>
              <a:ext cx="387497" cy="85680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2771774" y="1514474"/>
              <a:ext cx="1533524" cy="10382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4838700" y="1524001"/>
              <a:ext cx="1514475" cy="105727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1538137" y="1175787"/>
            <a:ext cx="2432543" cy="913336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sz="2600" dirty="0">
                <a:solidFill>
                  <a:srgbClr val="FFFFFF"/>
                </a:solidFill>
              </a:rPr>
              <a:t> subtree holds 7 nodes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534973" y="1173698"/>
            <a:ext cx="2613749" cy="856593"/>
          </a:xfrm>
          <a:prstGeom prst="wedgeRoundRectCallout">
            <a:avLst>
              <a:gd name="adj1" fmla="val -39984"/>
              <a:gd name="adj2" fmla="val 1172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sz="2600" dirty="0">
                <a:solidFill>
                  <a:srgbClr val="FFFFFF"/>
                </a:solidFill>
              </a:rPr>
              <a:t> subtree holds 6 nodes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9601119" y="2316837"/>
            <a:ext cx="1949479" cy="1264563"/>
          </a:xfrm>
          <a:prstGeom prst="wedgeRoundRectCallout">
            <a:avLst>
              <a:gd name="adj1" fmla="val -46445"/>
              <a:gd name="adj2" fmla="val 854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sz="2600" dirty="0">
                <a:solidFill>
                  <a:srgbClr val="FFFFFF"/>
                </a:solidFill>
              </a:rPr>
              <a:t> subtree has height of 3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608012" y="2389234"/>
            <a:ext cx="1922717" cy="1259304"/>
          </a:xfrm>
          <a:prstGeom prst="wedgeRoundRectCallout">
            <a:avLst>
              <a:gd name="adj1" fmla="val 35318"/>
              <a:gd name="adj2" fmla="val 803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sz="2600" dirty="0">
                <a:solidFill>
                  <a:srgbClr val="FFFFFF"/>
                </a:solidFill>
              </a:rPr>
              <a:t> subtree has height of 3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795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8" grpId="0" animBg="1"/>
      <p:bldP spid="60" grpId="0" animBg="1"/>
      <p:bldP spid="61" grpId="0" animBg="1"/>
      <p:bldP spid="52" grpId="0" animBg="1"/>
      <p:bldP spid="6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Left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929348"/>
            <a:ext cx="1005839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Node RotateLeft(Node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 temp = node.Right;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node.Right = temp.Left;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temp.Left = node;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Same operations as RotateRight()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temp;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4405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490008"/>
            <a:ext cx="109439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bool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(node == null) return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node.Color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0825" y="3776008"/>
            <a:ext cx="109439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Insert(T element)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this.root = this.Insert(element, this.root);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root.Color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Black;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25697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  <a:r>
              <a:rPr lang="bg-BG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295400"/>
            <a:ext cx="1094399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Node Insert(T element, Node node) {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(node == null) node = new Node(element,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Recursive calls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(node.Right) &amp;&amp;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node =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RotateLeft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(node.Left) &amp;&amp;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(node.Left.Left))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node =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RotateRight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(node.Left) &amp;&amp;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(node.Right))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FlipColors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Increase count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75757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Red-Black Tree - Insertion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11441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Suppose that you insert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keys in ascending order into a red-black BST. What is the height of the resulting tree?</a:t>
            </a:r>
          </a:p>
          <a:p>
            <a:pPr lvl="1"/>
            <a:r>
              <a:rPr lang="en-US" dirty="0">
                <a:hlinkClick r:id="rId2" action="ppaction://hlinksldjump"/>
              </a:rPr>
              <a:t>Constant</a:t>
            </a:r>
          </a:p>
          <a:p>
            <a:pPr lvl="1"/>
            <a:r>
              <a:rPr lang="en-US" dirty="0">
                <a:hlinkClick r:id="rId2" action="ppaction://hlinksldjump"/>
              </a:rPr>
              <a:t>Logarithmic</a:t>
            </a:r>
          </a:p>
          <a:p>
            <a:pPr lvl="1"/>
            <a:r>
              <a:rPr lang="en-US" dirty="0">
                <a:hlinkClick r:id="rId2" action="ppaction://hlinksldjump"/>
              </a:rPr>
              <a:t>Linear</a:t>
            </a:r>
          </a:p>
          <a:p>
            <a:pPr lvl="1"/>
            <a:r>
              <a:rPr lang="en-US" noProof="1">
                <a:hlinkClick r:id="rId2" action="ppaction://hlinksldjump"/>
              </a:rPr>
              <a:t>Linearithmic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Red-Black Tree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xmlns="" val="176500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90413" y="994066"/>
            <a:ext cx="11804822" cy="487333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Suppose that you insert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dirty="0"/>
              <a:t>keys in ascending order into a red-black BST. What is the height of the resulting tree?</a:t>
            </a:r>
          </a:p>
          <a:p>
            <a:pPr lvl="1"/>
            <a:r>
              <a:rPr lang="en-US" dirty="0"/>
              <a:t>Constant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Logarithmic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noProof="1"/>
              <a:t>Linearithmic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- Answer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6412" y="2799969"/>
            <a:ext cx="630764" cy="630764"/>
          </a:xfrm>
          <a:prstGeom prst="rect">
            <a:avLst/>
          </a:prstGeom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960812" y="3657600"/>
            <a:ext cx="5334000" cy="1752600"/>
          </a:xfrm>
          <a:prstGeom prst="wedgeRoundRectCallout">
            <a:avLst>
              <a:gd name="adj1" fmla="val -68533"/>
              <a:gd name="adj2" fmla="val -632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height of any red–black BST on  </a:t>
            </a:r>
            <a:r>
              <a:rPr lang="en-US" sz="2600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2600" dirty="0">
                <a:solidFill>
                  <a:srgbClr val="FFFFFF"/>
                </a:solidFill>
              </a:rPr>
              <a:t> keys (regardless of the order of insertion) is guaranteed to be between log</a:t>
            </a:r>
            <a:r>
              <a:rPr lang="en-US" sz="2600" baseline="-25000" dirty="0">
                <a:solidFill>
                  <a:srgbClr val="FFFFFF"/>
                </a:solidFill>
              </a:rPr>
              <a:t>2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2600" dirty="0">
                <a:solidFill>
                  <a:srgbClr val="FFFFFF"/>
                </a:solidFill>
              </a:rPr>
              <a:t> and 2log</a:t>
            </a:r>
            <a:r>
              <a:rPr lang="en-US" sz="2600" baseline="-25000" dirty="0">
                <a:solidFill>
                  <a:srgbClr val="FFFFFF"/>
                </a:solidFill>
              </a:rPr>
              <a:t>2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sz="2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80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Red-Black Tree - Summary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18920794"/>
              </p:ext>
            </p:extLst>
          </p:nvPr>
        </p:nvGraphicFramePr>
        <p:xfrm>
          <a:off x="673091" y="2057400"/>
          <a:ext cx="10831521" cy="29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572">
                  <a:extLst>
                    <a:ext uri="{9D8B030D-6E8A-4147-A177-3AD203B41FA5}">
                      <a16:colId xmlns:a16="http://schemas.microsoft.com/office/drawing/2014/main" xmlns="" val="869716780"/>
                    </a:ext>
                  </a:extLst>
                </a:gridCol>
                <a:gridCol w="1681582">
                  <a:extLst>
                    <a:ext uri="{9D8B030D-6E8A-4147-A177-3AD203B41FA5}">
                      <a16:colId xmlns:a16="http://schemas.microsoft.com/office/drawing/2014/main" xmlns="" val="1821559101"/>
                    </a:ext>
                  </a:extLst>
                </a:gridCol>
                <a:gridCol w="1462245">
                  <a:extLst>
                    <a:ext uri="{9D8B030D-6E8A-4147-A177-3AD203B41FA5}">
                      <a16:colId xmlns:a16="http://schemas.microsoft.com/office/drawing/2014/main" xmlns="" val="3479877439"/>
                    </a:ext>
                  </a:extLst>
                </a:gridCol>
                <a:gridCol w="1242908">
                  <a:extLst>
                    <a:ext uri="{9D8B030D-6E8A-4147-A177-3AD203B41FA5}">
                      <a16:colId xmlns:a16="http://schemas.microsoft.com/office/drawing/2014/main" xmlns="" val="1605386651"/>
                    </a:ext>
                  </a:extLst>
                </a:gridCol>
                <a:gridCol w="2201544">
                  <a:extLst>
                    <a:ext uri="{9D8B030D-6E8A-4147-A177-3AD203B41FA5}">
                      <a16:colId xmlns:a16="http://schemas.microsoft.com/office/drawing/2014/main" xmlns="" val="984536328"/>
                    </a:ext>
                  </a:extLst>
                </a:gridCol>
                <a:gridCol w="1971670">
                  <a:extLst>
                    <a:ext uri="{9D8B030D-6E8A-4147-A177-3AD203B41FA5}">
                      <a16:colId xmlns:a16="http://schemas.microsoft.com/office/drawing/2014/main" xmlns="" val="3286319517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Structure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Worst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Average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xmlns="" val="2001761437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 Hit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96614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BST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510575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2-3 Tree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4605242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Red-Black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27517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784780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13118" y="16764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961399" cy="5570355"/>
          </a:xfrm>
        </p:spPr>
        <p:txBody>
          <a:bodyPr/>
          <a:lstStyle/>
          <a:p>
            <a:r>
              <a:rPr lang="en-US" dirty="0"/>
              <a:t>B-Trees can be efficiently stored on the hard disk</a:t>
            </a:r>
          </a:p>
          <a:p>
            <a:r>
              <a:rPr lang="en-US" dirty="0"/>
              <a:t>2-3 tree is B-Tree of order 3</a:t>
            </a:r>
          </a:p>
          <a:p>
            <a:pPr lvl="1"/>
            <a:r>
              <a:rPr lang="en-US" dirty="0"/>
              <a:t>Not perfectly balanced</a:t>
            </a:r>
          </a:p>
          <a:p>
            <a:pPr lvl="1"/>
            <a:r>
              <a:rPr lang="en-US" dirty="0"/>
              <a:t>Performs local transformations</a:t>
            </a:r>
          </a:p>
          <a:p>
            <a:r>
              <a:rPr lang="en-US" dirty="0"/>
              <a:t>Red-Black tree is a simple representation of a 2-3 tree</a:t>
            </a:r>
          </a:p>
          <a:p>
            <a:pPr lvl="1"/>
            <a:r>
              <a:rPr lang="en-US" dirty="0"/>
              <a:t>Performs local rotations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9524085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B-Trees and Red-Black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https://softuni.bg/opencourses/data-structures</a:t>
            </a:r>
            <a:r>
              <a:rPr lang="en-US" dirty="0"/>
              <a:t>  </a:t>
            </a:r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 cstate="print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 cstate="print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 cstate="print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labs,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Data Structures and Algorithms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xmlns="" val="400441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GB" dirty="0"/>
              <a:t>B-Trees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602568"/>
            <a:ext cx="10363200" cy="719034"/>
          </a:xfrm>
        </p:spPr>
        <p:txBody>
          <a:bodyPr/>
          <a:lstStyle/>
          <a:p>
            <a:r>
              <a:rPr lang="en-GB" dirty="0"/>
              <a:t>B-Tree</a:t>
            </a:r>
            <a:r>
              <a:rPr lang="en-US" dirty="0"/>
              <a:t>s Concept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6212" y="1676400"/>
            <a:ext cx="9320148" cy="259079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8780139">
            <a:off x="2980568" y="2680410"/>
            <a:ext cx="1900500" cy="381000"/>
          </a:xfrm>
          <a:prstGeom prst="rightArrow">
            <a:avLst>
              <a:gd name="adj1" fmla="val 20732"/>
              <a:gd name="adj2" fmla="val 56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8" name="Right Arrow 7"/>
          <p:cNvSpPr/>
          <p:nvPr/>
        </p:nvSpPr>
        <p:spPr>
          <a:xfrm rot="1886286">
            <a:off x="5966249" y="2683595"/>
            <a:ext cx="2018645" cy="381000"/>
          </a:xfrm>
          <a:prstGeom prst="rightArrow">
            <a:avLst>
              <a:gd name="adj1" fmla="val 20732"/>
              <a:gd name="adj2" fmla="val 56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Right Arrow 8"/>
          <p:cNvSpPr/>
          <p:nvPr/>
        </p:nvSpPr>
        <p:spPr>
          <a:xfrm rot="5400000">
            <a:off x="4877004" y="2718935"/>
            <a:ext cx="1111150" cy="381000"/>
          </a:xfrm>
          <a:prstGeom prst="rightArrow">
            <a:avLst>
              <a:gd name="adj1" fmla="val 20732"/>
              <a:gd name="adj2" fmla="val 56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xmlns="" val="6839980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412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B-trees</a:t>
            </a:r>
            <a:r>
              <a:rPr lang="en-US" dirty="0"/>
              <a:t> are generalization of the concept of ordered binary search trees – see the </a:t>
            </a:r>
            <a:r>
              <a:rPr lang="en-US" dirty="0">
                <a:hlinkClick r:id="rId3"/>
              </a:rPr>
              <a:t>visualization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B-tree of order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/>
              <a:t> has 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2*b</a:t>
            </a:r>
            <a:r>
              <a:rPr lang="en-US" dirty="0"/>
              <a:t> keys in a node and 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b+1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2*b+1</a:t>
            </a:r>
            <a:r>
              <a:rPr lang="en-US" dirty="0"/>
              <a:t> child 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keys in each node are ordered increasingly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keys in a child node have values between their left and right parent keys</a:t>
            </a:r>
          </a:p>
          <a:p>
            <a:pPr>
              <a:lnSpc>
                <a:spcPct val="100000"/>
              </a:lnSpc>
            </a:pPr>
            <a:r>
              <a:rPr lang="en-US" dirty="0"/>
              <a:t>B-trees can be efficiently stored on the hard disk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B-Trees?</a:t>
            </a:r>
          </a:p>
        </p:txBody>
      </p:sp>
    </p:spTree>
    <p:extLst>
      <p:ext uri="{BB962C8B-B14F-4D97-AF65-F5344CB8AC3E}">
        <p14:creationId xmlns:p14="http://schemas.microsoft.com/office/powerpoint/2010/main" xmlns="" val="178048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4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B-Tree of order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3200" dirty="0">
                <a:latin typeface="+mj-lt"/>
                <a:cs typeface="Consolas" pitchFamily="49" charset="0"/>
              </a:rPr>
              <a:t>(max count of child nodes), also known as 2-3 tree</a:t>
            </a:r>
            <a:endParaRPr lang="en-US" sz="3200" dirty="0"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– Example</a:t>
            </a:r>
          </a:p>
        </p:txBody>
      </p:sp>
      <p:cxnSp>
        <p:nvCxnSpPr>
          <p:cNvPr id="127" name="Straight Arrow Connector 126"/>
          <p:cNvCxnSpPr>
            <a:cxnSpLocks/>
            <a:stCxn id="229" idx="2"/>
          </p:cNvCxnSpPr>
          <p:nvPr/>
        </p:nvCxnSpPr>
        <p:spPr>
          <a:xfrm flipH="1">
            <a:off x="3943244" y="2543231"/>
            <a:ext cx="1829304" cy="104731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cxnSpLocks/>
            <a:stCxn id="230" idx="2"/>
            <a:endCxn id="246" idx="0"/>
          </p:cNvCxnSpPr>
          <p:nvPr/>
        </p:nvCxnSpPr>
        <p:spPr>
          <a:xfrm>
            <a:off x="6270475" y="2543231"/>
            <a:ext cx="2531664" cy="1048039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3214138" y="359127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3943244" y="359127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3214137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3712064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4209990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523584" y="1860479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5523584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6021511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217613" y="513588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946719" y="513588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217612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715539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221346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7" name="Straight Arrow Connector 236"/>
          <p:cNvCxnSpPr>
            <a:cxnSpLocks/>
            <a:stCxn id="222" idx="2"/>
          </p:cNvCxnSpPr>
          <p:nvPr/>
        </p:nvCxnSpPr>
        <p:spPr>
          <a:xfrm flipH="1">
            <a:off x="1943331" y="4274022"/>
            <a:ext cx="1519770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3441928" y="513588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3441928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393985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5098558" y="513866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5098558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5596485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4" name="Straight Arrow Connector 243"/>
          <p:cNvCxnSpPr>
            <a:cxnSpLocks/>
            <a:stCxn id="226" idx="2"/>
            <a:endCxn id="241" idx="0"/>
          </p:cNvCxnSpPr>
          <p:nvPr/>
        </p:nvCxnSpPr>
        <p:spPr>
          <a:xfrm>
            <a:off x="4458954" y="4274022"/>
            <a:ext cx="1137531" cy="86464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cxnSpLocks/>
            <a:stCxn id="225" idx="2"/>
            <a:endCxn id="238" idx="0"/>
          </p:cNvCxnSpPr>
          <p:nvPr/>
        </p:nvCxnSpPr>
        <p:spPr>
          <a:xfrm flipH="1">
            <a:off x="3939855" y="4274022"/>
            <a:ext cx="21173" cy="8618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8304212" y="359127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8304212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8802139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6885143" y="513587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6885143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7383070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9706033" y="5135877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10435139" y="5135877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9706032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10203959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10701885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7" name="Straight Arrow Connector 256"/>
          <p:cNvCxnSpPr>
            <a:cxnSpLocks/>
            <a:stCxn id="248" idx="2"/>
          </p:cNvCxnSpPr>
          <p:nvPr/>
        </p:nvCxnSpPr>
        <p:spPr>
          <a:xfrm>
            <a:off x="9051103" y="4274022"/>
            <a:ext cx="1384036" cy="86185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cxnSpLocks/>
            <a:stCxn id="247" idx="2"/>
            <a:endCxn id="249" idx="0"/>
          </p:cNvCxnSpPr>
          <p:nvPr/>
        </p:nvCxnSpPr>
        <p:spPr>
          <a:xfrm flipH="1">
            <a:off x="7383070" y="4274022"/>
            <a:ext cx="1170106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0330820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2302</Words>
  <Application>Microsoft Office PowerPoint</Application>
  <PresentationFormat>Custom</PresentationFormat>
  <Paragraphs>759</Paragraphs>
  <Slides>70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SoftUni 16x9</vt:lpstr>
      <vt:lpstr>B-Trees and Red-Black Tree</vt:lpstr>
      <vt:lpstr>Table of Contents</vt:lpstr>
      <vt:lpstr>Have a Question?</vt:lpstr>
      <vt:lpstr>Balanced BSTs</vt:lpstr>
      <vt:lpstr>What is a Balanced Binary Search Tree?</vt:lpstr>
      <vt:lpstr>Balanced Binary Search Tree – Example</vt:lpstr>
      <vt:lpstr>B-Trees</vt:lpstr>
      <vt:lpstr>What are B-Trees?</vt:lpstr>
      <vt:lpstr>B-Tree – Example</vt:lpstr>
      <vt:lpstr>B-Trees vs. Other Balanced Search Trees</vt:lpstr>
      <vt:lpstr>2-3 Trees</vt:lpstr>
      <vt:lpstr>Definition</vt:lpstr>
      <vt:lpstr>2-3 Tree Example</vt:lpstr>
      <vt:lpstr>2-3 Tree Searching</vt:lpstr>
      <vt:lpstr>2-3 Tree Insertion (at 2-node)</vt:lpstr>
      <vt:lpstr>2-3 Tree Insertion (at 3-node)</vt:lpstr>
      <vt:lpstr>2-3 Tree Insertion</vt:lpstr>
      <vt:lpstr>2-3 Tree Insertion (2)</vt:lpstr>
      <vt:lpstr>2-3 Tree Construction</vt:lpstr>
      <vt:lpstr>2-3 Tree Construction (2)</vt:lpstr>
      <vt:lpstr>2-3 Tree Construction (3)</vt:lpstr>
      <vt:lpstr>2-3 Tree Construction (4)</vt:lpstr>
      <vt:lpstr>2-3 Tree Construction (5)</vt:lpstr>
      <vt:lpstr>2-3 Tree Construction (6)</vt:lpstr>
      <vt:lpstr>2-3 Tree Construction (7)</vt:lpstr>
      <vt:lpstr>2-3 Tree Construction (8)</vt:lpstr>
      <vt:lpstr>2-3 Tree Construction (9)</vt:lpstr>
      <vt:lpstr>2-3 Tree Properties</vt:lpstr>
      <vt:lpstr>2-3 Tree - Quiz</vt:lpstr>
      <vt:lpstr>2-3 Tree - Answer</vt:lpstr>
      <vt:lpstr>2-3 Tree - Summary</vt:lpstr>
      <vt:lpstr>2-3 Tree - Exercises</vt:lpstr>
      <vt:lpstr>Red-Black Tree</vt:lpstr>
      <vt:lpstr>Representing 3-Nodes from 2-3 Tree</vt:lpstr>
      <vt:lpstr>Red-Black Tree Properties</vt:lpstr>
      <vt:lpstr>Rebalancing Trees</vt:lpstr>
      <vt:lpstr>Rotations</vt:lpstr>
      <vt:lpstr>Left Rotation</vt:lpstr>
      <vt:lpstr>Right Rotation</vt:lpstr>
      <vt:lpstr>Rotations - Quiz</vt:lpstr>
      <vt:lpstr>Rotations - Answer</vt:lpstr>
      <vt:lpstr>Red-Black Tree</vt:lpstr>
      <vt:lpstr>Insertion Algorithm</vt:lpstr>
      <vt:lpstr>Insertion</vt:lpstr>
      <vt:lpstr>Insertion (2)</vt:lpstr>
      <vt:lpstr>Insertion (3)</vt:lpstr>
      <vt:lpstr>Insertion Into 3-Node</vt:lpstr>
      <vt:lpstr>Insertion Into 3-Node (2)</vt:lpstr>
      <vt:lpstr>Insertion Into 3-Node (3)</vt:lpstr>
      <vt:lpstr>Insertion Into 3-Node (4)</vt:lpstr>
      <vt:lpstr>Flipping Colors</vt:lpstr>
      <vt:lpstr>Keeping Black Root</vt:lpstr>
      <vt:lpstr>Insert Into 3-Node at the Bottom</vt:lpstr>
      <vt:lpstr>Insert Into 3-Node at the Bottom (2)</vt:lpstr>
      <vt:lpstr>Overall Insertion Process</vt:lpstr>
      <vt:lpstr>Red-Black Tree</vt:lpstr>
      <vt:lpstr>Changes to the BST Class</vt:lpstr>
      <vt:lpstr>Changes to the BST Class (2)</vt:lpstr>
      <vt:lpstr>Rotate Right</vt:lpstr>
      <vt:lpstr>Rotate Left</vt:lpstr>
      <vt:lpstr>Insert</vt:lpstr>
      <vt:lpstr>Insert(2)</vt:lpstr>
      <vt:lpstr>Lab Exercise</vt:lpstr>
      <vt:lpstr>Red-Black Tree - Quiz</vt:lpstr>
      <vt:lpstr>Red-Black Tree - Answer</vt:lpstr>
      <vt:lpstr>Red-Black Tree - Summary</vt:lpstr>
      <vt:lpstr>Summary</vt:lpstr>
      <vt:lpstr>B-Trees and Red-Black Trees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B-Trees and Red-Black Trees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Course Instances - https://softuni.bg/opencourses/data-structures</dc:description>
  <cp:lastModifiedBy/>
  <cp:revision>1</cp:revision>
  <dcterms:created xsi:type="dcterms:W3CDTF">2014-01-02T17:00:34Z</dcterms:created>
  <dcterms:modified xsi:type="dcterms:W3CDTF">2017-11-09T22:22:48Z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