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452" r:id="rId4"/>
    <p:sldId id="544" r:id="rId5"/>
    <p:sldId id="559" r:id="rId6"/>
    <p:sldId id="560" r:id="rId7"/>
    <p:sldId id="588" r:id="rId8"/>
    <p:sldId id="561" r:id="rId9"/>
    <p:sldId id="562" r:id="rId10"/>
    <p:sldId id="563" r:id="rId11"/>
    <p:sldId id="564" r:id="rId12"/>
    <p:sldId id="569" r:id="rId13"/>
    <p:sldId id="573" r:id="rId14"/>
    <p:sldId id="565" r:id="rId15"/>
    <p:sldId id="566" r:id="rId16"/>
    <p:sldId id="568" r:id="rId17"/>
    <p:sldId id="587" r:id="rId18"/>
    <p:sldId id="574" r:id="rId19"/>
    <p:sldId id="570" r:id="rId20"/>
    <p:sldId id="575" r:id="rId21"/>
    <p:sldId id="571" r:id="rId22"/>
    <p:sldId id="572" r:id="rId23"/>
    <p:sldId id="589" r:id="rId24"/>
    <p:sldId id="576" r:id="rId25"/>
    <p:sldId id="546" r:id="rId26"/>
    <p:sldId id="554" r:id="rId27"/>
    <p:sldId id="555" r:id="rId28"/>
    <p:sldId id="590" r:id="rId29"/>
    <p:sldId id="548" r:id="rId30"/>
    <p:sldId id="549" r:id="rId31"/>
    <p:sldId id="580" r:id="rId32"/>
    <p:sldId id="581" r:id="rId33"/>
    <p:sldId id="591" r:id="rId34"/>
    <p:sldId id="557" r:id="rId35"/>
    <p:sldId id="550" r:id="rId36"/>
    <p:sldId id="584" r:id="rId37"/>
    <p:sldId id="585" r:id="rId38"/>
    <p:sldId id="552" r:id="rId39"/>
    <p:sldId id="582" r:id="rId40"/>
    <p:sldId id="583" r:id="rId41"/>
    <p:sldId id="592" r:id="rId42"/>
    <p:sldId id="558" r:id="rId43"/>
    <p:sldId id="579" r:id="rId44"/>
    <p:sldId id="486" r:id="rId45"/>
    <p:sldId id="586" r:id="rId46"/>
    <p:sldId id="514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7" d="100"/>
          <a:sy n="77" d="100"/>
        </p:scale>
        <p:origin x="114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Stacks and Queues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608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does not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Learning Java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avaJ gninraeL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29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inputString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ArrayDeque&lt;Character&gt;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reversed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(Character ch : inputString.toCharArray())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47012" y="4971758"/>
            <a:ext cx="2667000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83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42090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6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709171" y="3124200"/>
            <a:ext cx="2071652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4572000"/>
            <a:ext cx="2971800" cy="1455336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+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-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27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58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</p:spTree>
    <p:extLst>
      <p:ext uri="{BB962C8B-B14F-4D97-AF65-F5344CB8AC3E}">
        <p14:creationId xmlns:p14="http://schemas.microsoft.com/office/powerpoint/2010/main" val="14132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/>
              <a:t> 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Functionality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Utilities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Stack&lt;E&gt;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Queue Functionality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offer()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poll()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Queue Functionality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Queue&lt;E&gt;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936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06930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Stacks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5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88" y="162558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014" y="162558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First In First Out</a:t>
            </a:r>
            <a:r>
              <a:rPr lang="en-US" sz="6600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5277" y="3505200"/>
            <a:ext cx="8140795" cy="779501"/>
            <a:chOff x="1865277" y="3505200"/>
            <a:chExt cx="8140795" cy="779501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3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38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– throws exception if queue is full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offer() </a:t>
            </a:r>
            <a:r>
              <a:rPr lang="en-US" dirty="0">
                <a:latin typeface="+mj-lt"/>
              </a:rPr>
              <a:t>– returns false if queue is full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60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throws exception if queue is empty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</p:spTree>
    <p:extLst>
      <p:ext uri="{BB962C8B-B14F-4D97-AF65-F5344CB8AC3E}">
        <p14:creationId xmlns:p14="http://schemas.microsoft.com/office/powerpoint/2010/main" val="1718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and removes first element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47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21920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ArrayDeque&lt;&gt;()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24988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240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70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queue size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if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6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Gets the first element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a 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276600"/>
            <a:ext cx="8853926" cy="2646661"/>
            <a:chOff x="1736286" y="4105471"/>
            <a:chExt cx="8853926" cy="2646661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6286" y="4105471"/>
              <a:ext cx="3884621" cy="2646658"/>
              <a:chOff x="2582008" y="3826816"/>
              <a:chExt cx="1866907" cy="314330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6916" y="4105473"/>
              <a:ext cx="3853296" cy="2646659"/>
              <a:chOff x="2582007" y="3826816"/>
              <a:chExt cx="1866908" cy="314330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07" y="4529022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35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26276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Palindrome </a:t>
            </a:r>
            <a:r>
              <a:rPr lang="en-US" dirty="0"/>
              <a:t>is a string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the same </a:t>
            </a:r>
            <a:r>
              <a:rPr lang="en-US" dirty="0"/>
              <a:t>forward and backward</a:t>
            </a:r>
          </a:p>
          <a:p>
            <a:r>
              <a:rPr lang="en-US" dirty="0"/>
              <a:t>Create a simple program that checks if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string is a palindrome using an ArrayDeque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2012" y="3835728"/>
            <a:ext cx="7924800" cy="1803072"/>
            <a:chOff x="2360612" y="3835728"/>
            <a:chExt cx="792480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018212" y="4582018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0612" y="3835728"/>
              <a:ext cx="3394905" cy="1785092"/>
              <a:chOff x="2580483" y="3826816"/>
              <a:chExt cx="1868432" cy="2120067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radar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6985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Not a palindrome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21304" y="3835728"/>
              <a:ext cx="3564108" cy="1803072"/>
              <a:chOff x="2581997" y="3826816"/>
              <a:chExt cx="1866917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true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1997" y="5248630"/>
                <a:ext cx="1866908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false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2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158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palindromeCandidate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Deque&lt;Character&gt; queue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(char c : palindromeCandidate.toCharArray())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queue.offer(c);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24090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Last In First Out</a:t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260387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448316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55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isPalindrome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(queue.size() &gt; 1)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first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last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pollLast()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(first != last)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isPalindrome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System.out.println(isPalindrome);</a:t>
            </a:r>
          </a:p>
        </p:txBody>
      </p:sp>
    </p:spTree>
    <p:extLst>
      <p:ext uri="{BB962C8B-B14F-4D97-AF65-F5344CB8AC3E}">
        <p14:creationId xmlns:p14="http://schemas.microsoft.com/office/powerpoint/2010/main" val="12187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 order </a:t>
            </a:r>
            <a:r>
              <a:rPr lang="en-US" dirty="0"/>
              <a:t>to the elements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beginning </a:t>
            </a:r>
            <a:r>
              <a:rPr lang="en-US" dirty="0"/>
              <a:t>of the queue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end </a:t>
            </a:r>
            <a:r>
              <a:rPr lang="en-US" dirty="0"/>
              <a:t>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15" name="Group 1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250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2433169"/>
            <a:ext cx="2595974" cy="1590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0016" y="2433169"/>
            <a:ext cx="2595974" cy="15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11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Stack&lt;E&gt;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LIFO 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Queue&lt;E&gt;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FIFO 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that is put in the queue is the first to come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Stacks, 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 (2)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845366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4116" y="3253017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33832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1420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1886</Words>
  <Application>Microsoft Office PowerPoint</Application>
  <PresentationFormat>По избор</PresentationFormat>
  <Paragraphs>518</Paragraphs>
  <Slides>46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Stacks and Queues</vt:lpstr>
      <vt:lpstr>Table of Contents</vt:lpstr>
      <vt:lpstr>Questions</vt:lpstr>
      <vt:lpstr>Stack Last In First Out </vt:lpstr>
      <vt:lpstr>Stack – Abstract Data Type</vt:lpstr>
      <vt:lpstr>ArrayDeque&lt;E&gt; – Java Stack Implementation</vt:lpstr>
      <vt:lpstr>ArrayDeque&lt;E&gt; – Java Stack Implementation (2)</vt:lpstr>
      <vt:lpstr>push() – Adds an element on top of the Stack</vt:lpstr>
      <vt:lpstr>pop() – Returns the last element from the stack and removes it</vt:lpstr>
      <vt:lpstr>Презентация на PowerPoint</vt:lpstr>
      <vt:lpstr>Problem: Reversing Strings</vt:lpstr>
      <vt:lpstr>Solution: Reversing Strings</vt:lpstr>
      <vt:lpstr>Stack – Utility Methods</vt:lpstr>
      <vt:lpstr>Stack – Overview of all operations  </vt:lpstr>
      <vt:lpstr>Problem: Simple Calculator</vt:lpstr>
      <vt:lpstr>Solution: Simple Calculator</vt:lpstr>
      <vt:lpstr>Solution: Simple Calculator</vt:lpstr>
      <vt:lpstr>Problem: Decimal To Binary Converter</vt:lpstr>
      <vt:lpstr>Solution: Decimal To Binary Converter</vt:lpstr>
      <vt:lpstr>Problem: Matching Brackets</vt:lpstr>
      <vt:lpstr>Problem: Matching Brackets</vt:lpstr>
      <vt:lpstr>Problem: Matching Brackets</vt:lpstr>
      <vt:lpstr>Working with Stacks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 Adds an element to the queue</vt:lpstr>
      <vt:lpstr>remove() / poll() Returns and removes first element</vt:lpstr>
      <vt:lpstr>Problem: Hot Potato</vt:lpstr>
      <vt:lpstr>Solution: Hot Potato</vt:lpstr>
      <vt:lpstr>Solution: Hot Potato (2)</vt:lpstr>
      <vt:lpstr>ArrayDeque&lt;E&gt; – Java Queue Implementation (2)</vt:lpstr>
      <vt:lpstr>peek() Gets the first element without removing it</vt:lpstr>
      <vt:lpstr>Problem: Math Potato</vt:lpstr>
      <vt:lpstr>Solution: Math Potato</vt:lpstr>
      <vt:lpstr>Queue – Overview of All Operations </vt:lpstr>
      <vt:lpstr>Problem: Palindrome Checker</vt:lpstr>
      <vt:lpstr>Solution: Palindrome Checker</vt:lpstr>
      <vt:lpstr>Solution: Palindrome Checker</vt:lpstr>
      <vt:lpstr>Priority Queue</vt:lpstr>
      <vt:lpstr>Working with Queues</vt:lpstr>
      <vt:lpstr>Summary</vt:lpstr>
      <vt:lpstr>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2017-02-11T09:54:55Z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