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50" r:id="rId12"/>
    <p:sldId id="427" r:id="rId13"/>
    <p:sldId id="436" r:id="rId14"/>
    <p:sldId id="437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25" r:id="rId40"/>
    <p:sldId id="454" r:id="rId41"/>
    <p:sldId id="455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  <p14:sldId id="450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25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xmlns="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84317" autoAdjust="0"/>
  </p:normalViewPr>
  <p:slideViewPr>
    <p:cSldViewPr>
      <p:cViewPr varScale="1">
        <p:scale>
          <a:sx n="41" d="100"/>
          <a:sy n="41" d="100"/>
        </p:scale>
        <p:origin x="-102" y="-1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300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62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4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fragistics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9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</p:spTree>
    <p:extLst>
      <p:ext uri="{BB962C8B-B14F-4D97-AF65-F5344CB8AC3E}">
        <p14:creationId xmlns:p14="http://schemas.microsoft.com/office/powerpoint/2010/main" xmlns="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20" name="Rectangle: Rounded Corners 14"/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14"/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408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439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7114480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062995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192377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7" y="6177464"/>
            <a:ext cx="1923770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xmlns="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identifier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pPr lvl="1"/>
            <a:r>
              <a:rPr lang="en-US" sz="3000" dirty="0"/>
              <a:t>In the last example the name of the country is not repeated for each town (its number is used instead)</a:t>
            </a:r>
            <a:endParaRPr lang="bg-BG" sz="30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country</a:t>
            </a:r>
            <a:r>
              <a:rPr lang="bg-BG" sz="3000" dirty="0"/>
              <a:t> / </a:t>
            </a:r>
            <a:r>
              <a:rPr lang="en-US" sz="3000" dirty="0"/>
              <a:t>towns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0750733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62266775"/>
              </p:ext>
            </p:extLst>
          </p:nvPr>
        </p:nvGraphicFramePr>
        <p:xfrm>
          <a:off x="7466011" y="3141440"/>
          <a:ext cx="2974037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841959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88756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7498824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57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00306" y="813113"/>
            <a:ext cx="2780306" cy="558487"/>
          </a:xfrm>
          <a:prstGeom prst="wedgeRoundRectCallout">
            <a:avLst>
              <a:gd name="adj1" fmla="val -57659"/>
              <a:gd name="adj2" fmla="val 883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50680" y="476277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93659" y="2803112"/>
            <a:ext cx="2971800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Peaks</a:t>
            </a:r>
          </a:p>
        </p:txBody>
      </p:sp>
    </p:spTree>
    <p:extLst>
      <p:ext uri="{BB962C8B-B14F-4D97-AF65-F5344CB8AC3E}">
        <p14:creationId xmlns:p14="http://schemas.microsoft.com/office/powerpoint/2010/main" xmlns="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67000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1295400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4953000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298" y="4953000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3420141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xmlns="" val="171085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6613" y="2177184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6818590"/>
              </p:ext>
            </p:extLst>
          </p:nvPr>
        </p:nvGraphicFramePr>
        <p:xfrm>
          <a:off x="7466012" y="2177184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32412" y="28000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2" y="3333424"/>
            <a:ext cx="1676400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22148" y="1632634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1580824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2412" y="2800024"/>
            <a:ext cx="1655642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494212" y="4696202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4922" y="4140505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51105" y="3181614"/>
            <a:ext cx="2061818" cy="2796157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7847028" y="3548784"/>
            <a:ext cx="655686" cy="2061818"/>
          </a:xfrm>
          <a:prstGeom prst="bentConnector2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304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1430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0612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5425" y="1369942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51157" y="2093301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6904" y="4152457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4419600"/>
            <a:ext cx="29718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Projects</a:t>
            </a:r>
          </a:p>
        </p:txBody>
      </p:sp>
    </p:spTree>
    <p:extLst>
      <p:ext uri="{BB962C8B-B14F-4D97-AF65-F5344CB8AC3E}">
        <p14:creationId xmlns:p14="http://schemas.microsoft.com/office/powerpoint/2010/main" xmlns="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163207" y="504657"/>
            <a:ext cx="4043376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EmployeesProjects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78261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882638" y="2027019"/>
            <a:ext cx="2229557" cy="448388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09361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663074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1033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2208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xmlns="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48755" y="871877"/>
            <a:ext cx="2229557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71569" y="4267200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52369" y="3124200"/>
            <a:ext cx="2438400" cy="977247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xmlns="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854376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69" y="5192041"/>
            <a:ext cx="2229557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60751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2" y="1536593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78298" y="5194193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Referent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717390"/>
            <a:chOff x="5103812" y="4564221"/>
            <a:chExt cx="4795838" cy="1853787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relations are useful when combined with JOINS. With JOINS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9624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TableB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TableB.CommonColumn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TableA.CommonColumn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42012" y="5966517"/>
            <a:ext cx="2971800" cy="558485"/>
          </a:xfrm>
          <a:prstGeom prst="wedgeRoundRectCallout">
            <a:avLst>
              <a:gd name="adj1" fmla="val -37673"/>
              <a:gd name="adj2" fmla="val -1233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1012" y="3282144"/>
            <a:ext cx="2971800" cy="558485"/>
          </a:xfrm>
          <a:prstGeom prst="wedgeRoundRectCallout">
            <a:avLst>
              <a:gd name="adj1" fmla="val -50859"/>
              <a:gd name="adj2" fmla="val 11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Select from 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"Geography". Report all peaks for "</a:t>
            </a:r>
            <a:r>
              <a:rPr lang="en-US" sz="3200" noProof="1"/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0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98636" y="2209800"/>
            <a:ext cx="102773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Mountains AS 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</a:t>
            </a:r>
            <a:r>
              <a:rPr lang="en-US" sz="3000" b="1" noProof="1"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ORDER BY p.Elevation DESC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3412" y="5052624"/>
            <a:ext cx="1634357" cy="558487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xmlns="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58440" y="3065785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61612" y="2895600"/>
            <a:ext cx="17056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xmlns="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make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preserve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in mind that in more complicated relations it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xmlns="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procedures.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xmlns="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xmlns="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4655" y="808439"/>
            <a:ext cx="2229557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267200"/>
            <a:ext cx="2229557" cy="559968"/>
          </a:xfrm>
          <a:prstGeom prst="wedgeRoundRectCallout">
            <a:avLst>
              <a:gd name="adj1" fmla="val -40607"/>
              <a:gd name="adj2" fmla="val 67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3812" y="34365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80412" y="6063272"/>
            <a:ext cx="2229557" cy="559968"/>
          </a:xfrm>
          <a:prstGeom prst="wedgeRoundRectCallout">
            <a:avLst>
              <a:gd name="adj1" fmla="val 1610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xmlns="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Connect to SSMS extend one of the databases in Object Explorer.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on "Database Diagrams" then select "New Database Diagram".</a:t>
            </a:r>
          </a:p>
        </p:txBody>
      </p:sp>
    </p:spTree>
    <p:extLst>
      <p:ext uri="{BB962C8B-B14F-4D97-AF65-F5344CB8AC3E}">
        <p14:creationId xmlns:p14="http://schemas.microsoft.com/office/powerpoint/2010/main" xmlns="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1412" y="990600"/>
            <a:ext cx="94202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a database?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database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Relations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00222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of the columns in the</a:t>
            </a:r>
            <a:r>
              <a:rPr lang="bg-BG" dirty="0"/>
              <a:t> </a:t>
            </a:r>
            <a:r>
              <a:rPr lang="en-US" dirty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entity 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Identification and modeling of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Filling test data in the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>
              <a:spcBef>
                <a:spcPts val="3000"/>
              </a:spcBef>
            </a:pPr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many-to-many relationship.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09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2549</TotalTime>
  <Words>2168</Words>
  <Application>Microsoft Office PowerPoint</Application>
  <PresentationFormat>Custom</PresentationFormat>
  <Paragraphs>477</Paragraphs>
  <Slides>40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SoftUni 16x9</vt:lpstr>
      <vt:lpstr>Table Relations</vt:lpstr>
      <vt:lpstr>Table of Content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Identification of Relationships</vt:lpstr>
      <vt:lpstr>Table Relations</vt:lpstr>
      <vt:lpstr>Relationships </vt:lpstr>
      <vt:lpstr>Relationships (2)</vt:lpstr>
      <vt:lpstr>One-to-Many/Many-to-One</vt:lpstr>
      <vt:lpstr>Setup</vt:lpstr>
      <vt:lpstr>Foreign Key</vt:lpstr>
      <vt:lpstr>Many-to-Many</vt:lpstr>
      <vt:lpstr>Setup(1)</vt:lpstr>
      <vt:lpstr>Setup(2)</vt:lpstr>
      <vt:lpstr>One-to-One</vt:lpstr>
      <vt:lpstr>Setup</vt:lpstr>
      <vt:lpstr>Foreign Key</vt:lpstr>
      <vt:lpstr>Retrieving Related Data</vt:lpstr>
      <vt:lpstr>Joins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Foreign Key Delete Cascade</vt:lpstr>
      <vt:lpstr>Foreign Key Update Cascade</vt:lpstr>
      <vt:lpstr>E/R Diagrams</vt:lpstr>
      <vt:lpstr>Relational Schema</vt:lpstr>
      <vt:lpstr>SSMS E/R Diagram</vt:lpstr>
      <vt:lpstr>SSMS E/R Diagram</vt:lpstr>
      <vt:lpstr>Summary</vt:lpstr>
      <vt:lpstr>Table Relations</vt:lpstr>
      <vt:lpstr>License</vt:lpstr>
      <vt:lpstr>Free Trainings @ Software University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277</cp:revision>
  <dcterms:created xsi:type="dcterms:W3CDTF">2014-01-02T17:00:34Z</dcterms:created>
  <dcterms:modified xsi:type="dcterms:W3CDTF">2017-08-30T20:39:54Z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