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28" r:id="rId5"/>
    <p:sldId id="413" r:id="rId6"/>
    <p:sldId id="452" r:id="rId7"/>
    <p:sldId id="453" r:id="rId8"/>
    <p:sldId id="414" r:id="rId9"/>
    <p:sldId id="454" r:id="rId10"/>
    <p:sldId id="415" r:id="rId11"/>
    <p:sldId id="451" r:id="rId12"/>
    <p:sldId id="457" r:id="rId13"/>
    <p:sldId id="459" r:id="rId14"/>
    <p:sldId id="460" r:id="rId15"/>
    <p:sldId id="456" r:id="rId16"/>
    <p:sldId id="444" r:id="rId17"/>
    <p:sldId id="447" r:id="rId18"/>
    <p:sldId id="448" r:id="rId19"/>
    <p:sldId id="349" r:id="rId20"/>
    <p:sldId id="449" r:id="rId21"/>
    <p:sldId id="427" r:id="rId22"/>
    <p:sldId id="40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28"/>
          </p14:sldIdLst>
        </p14:section>
        <p14:section name="HOC Overview" id="{9F2C4367-1787-4F29-ADA0-22A6C50E914D}">
          <p14:sldIdLst>
            <p14:sldId id="413"/>
            <p14:sldId id="452"/>
            <p14:sldId id="453"/>
            <p14:sldId id="414"/>
            <p14:sldId id="454"/>
            <p14:sldId id="415"/>
          </p14:sldIdLst>
        </p14:section>
        <p14:section name="Practical Application" id="{B5E5F026-ECCF-494E-B0F7-370D6E232971}">
          <p14:sldIdLst>
            <p14:sldId id="451"/>
            <p14:sldId id="457"/>
            <p14:sldId id="459"/>
            <p14:sldId id="460"/>
          </p14:sldIdLst>
        </p14:section>
        <p14:section name="Conventions" id="{783B48FD-EE46-4BBF-8F8F-93E7323B1AEC}">
          <p14:sldIdLst>
            <p14:sldId id="456"/>
            <p14:sldId id="444"/>
            <p14:sldId id="447"/>
            <p14:sldId id="448"/>
          </p14:sldIdLst>
        </p14:section>
        <p14:section name="Conclusion" id="{10E03AB1-9AA8-4E86-9A64-D741901E50A2}">
          <p14:sldIdLst>
            <p14:sldId id="349"/>
            <p14:sldId id="449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5C7"/>
    <a:srgbClr val="F3BE60"/>
    <a:srgbClr val="2F7D96"/>
    <a:srgbClr val="00B050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533" autoAdjust="0"/>
  </p:normalViewPr>
  <p:slideViewPr>
    <p:cSldViewPr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622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6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Composition</a:t>
            </a:r>
          </a:p>
          <a:p>
            <a:r>
              <a:rPr lang="en-US" dirty="0"/>
              <a:t>and Decoration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99632" y="3806198"/>
            <a:ext cx="9287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5400000">
            <a:off x="8532812" y="3927335"/>
            <a:ext cx="2362200" cy="2362200"/>
            <a:chOff x="7466012" y="4038600"/>
            <a:chExt cx="2362200" cy="2362200"/>
          </a:xfrm>
          <a:solidFill>
            <a:srgbClr val="2F7D96"/>
          </a:solidFill>
        </p:grpSpPr>
        <p:sp>
          <p:nvSpPr>
            <p:cNvPr id="3" name="Partial Circle 2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Partial Circle 16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>
                <a:gd name="adj1" fmla="val 16154871"/>
                <a:gd name="adj2" fmla="val 21580915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828212" y="5222735"/>
            <a:ext cx="800100" cy="722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50868" y="4191000"/>
            <a:ext cx="824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0100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1010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0011</a:t>
            </a:r>
          </a:p>
        </p:txBody>
      </p:sp>
      <p:cxnSp>
        <p:nvCxnSpPr>
          <p:cNvPr id="18" name="Connector: Elbow 17"/>
          <p:cNvCxnSpPr>
            <a:stCxn id="9" idx="3"/>
            <a:endCxn id="13" idx="0"/>
          </p:cNvCxnSpPr>
          <p:nvPr/>
        </p:nvCxnSpPr>
        <p:spPr>
          <a:xfrm>
            <a:off x="9675812" y="4698832"/>
            <a:ext cx="552450" cy="523903"/>
          </a:xfrm>
          <a:prstGeom prst="bentConnector2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Uses for Higher-Order Components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4594" y="1981200"/>
            <a:ext cx="3219636" cy="25908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213310" y="2193330"/>
            <a:ext cx="1795502" cy="1786904"/>
            <a:chOff x="4303519" y="1239858"/>
            <a:chExt cx="3615083" cy="35977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03519" y="2755798"/>
              <a:ext cx="2081836" cy="20818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60128" y="1239858"/>
              <a:ext cx="2458474" cy="245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97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Style – AJAX </a:t>
            </a:r>
            <a:r>
              <a:rPr lang="en-US" dirty="0" err="1"/>
              <a:t>Preloader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29" y="1219200"/>
            <a:ext cx="10558966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export default 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preloader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constructor(props)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super(props);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{ ready: false,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[]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this.props.request().then(data =&gt; this.receiveData(data));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receiveData(data) { this.setState({ ready: true, data });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(this.state.ready)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data={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this.state.data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(&lt;div className="loading"&gt;Loading &amp;hellip;&lt;/div&gt;);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}};}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84686" y="1219200"/>
            <a:ext cx="2286000" cy="2106694"/>
            <a:chOff x="8990012" y="1545395"/>
            <a:chExt cx="2286000" cy="210669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90012" y="1967800"/>
              <a:ext cx="22860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.loading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padding: 20px;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background: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animation: pulse 1s infinite;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@keyframes pulse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50%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100%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  <a:endParaRPr lang="en-US" sz="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90012" y="1545395"/>
              <a:ext cx="2286000" cy="4224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preloader.css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6513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– Authorized Routes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29" y="1143000"/>
            <a:ext cx="10558966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function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function ({ role, ...rest })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{...rest}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&lt;h1&gt;Not Authorized&lt;/h1&gt;;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23012" y="1710392"/>
            <a:ext cx="3155980" cy="510778"/>
          </a:xfrm>
          <a:prstGeom prst="wedgeRoundRectCallout">
            <a:avLst>
              <a:gd name="adj1" fmla="val -47011"/>
              <a:gd name="adj2" fmla="val -85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929" y="4648200"/>
            <a:ext cx="10558966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AdminRoute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ModeratorRoute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(['admin', 'moderator'],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MyProtectedRoute = AdminRoute(MyComponent);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731786"/>
            <a:ext cx="3308380" cy="510778"/>
          </a:xfrm>
          <a:prstGeom prst="wedgeRoundRectCallout">
            <a:avLst>
              <a:gd name="adj1" fmla="val -31181"/>
              <a:gd name="adj2" fmla="val 166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authorized routes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4929" y="5906631"/>
            <a:ext cx="1055896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&lt;Route path="/admin" component={MyProtectedRoute}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99623" y="3741019"/>
            <a:ext cx="3155980" cy="510778"/>
          </a:xfrm>
          <a:prstGeom prst="wedgeRoundRectCallout">
            <a:avLst>
              <a:gd name="adj1" fmla="val -34895"/>
              <a:gd name="adj2" fmla="val -95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can be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57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automatically handle </a:t>
            </a:r>
            <a:r>
              <a:rPr lang="en-US" dirty="0">
                <a:solidFill>
                  <a:schemeClr val="accent1"/>
                </a:solidFill>
              </a:rPr>
              <a:t>external state</a:t>
            </a:r>
            <a:r>
              <a:rPr lang="en-US" dirty="0"/>
              <a:t> change</a:t>
            </a:r>
          </a:p>
          <a:p>
            <a:pPr>
              <a:spcBef>
                <a:spcPts val="27000"/>
              </a:spcBef>
            </a:pPr>
            <a:r>
              <a:rPr lang="en-US" dirty="0"/>
              <a:t>Similar to 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State Management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408112" y="2895600"/>
            <a:ext cx="2057400" cy="1600200"/>
          </a:xfrm>
          <a:prstGeom prst="flowChartMagneticDisk">
            <a:avLst/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Data Source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32312" y="3048000"/>
            <a:ext cx="6248400" cy="1371600"/>
          </a:xfrm>
          <a:prstGeom prst="roundRect">
            <a:avLst>
              <a:gd name="adj" fmla="val 9394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getData()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handleChange()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532812" y="3162543"/>
            <a:ext cx="2081100" cy="1142514"/>
          </a:xfrm>
          <a:prstGeom prst="roundRect">
            <a:avLst>
              <a:gd name="adj" fmla="val 10846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latin typeface="+mj-lt"/>
              </a:rPr>
              <a:t>Component</a:t>
            </a:r>
          </a:p>
        </p:txBody>
      </p:sp>
      <p:cxnSp>
        <p:nvCxnSpPr>
          <p:cNvPr id="9" name="Connector: Elbow 8"/>
          <p:cNvCxnSpPr>
            <a:cxnSpLocks/>
            <a:endCxn id="7" idx="1"/>
          </p:cNvCxnSpPr>
          <p:nvPr/>
        </p:nvCxnSpPr>
        <p:spPr>
          <a:xfrm flipV="1">
            <a:off x="7694612" y="3733800"/>
            <a:ext cx="838200" cy="304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41712" y="3505200"/>
            <a:ext cx="1257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656012" y="40386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84812" y="2057400"/>
            <a:ext cx="3155980" cy="510778"/>
          </a:xfrm>
          <a:prstGeom prst="wedgeRoundRectCallout">
            <a:avLst>
              <a:gd name="adj1" fmla="val -38582"/>
              <a:gd name="adj2" fmla="val 176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56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 and Caveats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012" y="1600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16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>
                <a:solidFill>
                  <a:schemeClr val="accent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dirty="0">
                <a:solidFill>
                  <a:schemeClr val="accent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946052"/>
            <a:ext cx="10286585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{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90800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props, related to the HOC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through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rest props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09637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2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dirty="0">
                <a:solidFill>
                  <a:schemeClr val="accent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WithSubscription.displayName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835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HOCs inside the </a:t>
            </a:r>
            <a:r>
              <a:rPr lang="en-US" dirty="0">
                <a:solidFill>
                  <a:schemeClr val="accent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dirty="0">
                <a:solidFill>
                  <a:schemeClr val="accent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must be </a:t>
            </a:r>
            <a:r>
              <a:rPr lang="en-US" dirty="0">
                <a:solidFill>
                  <a:schemeClr val="accent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dirty="0">
                <a:solidFill>
                  <a:schemeClr val="accent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3429000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dirty="0">
                <a:solidFill>
                  <a:schemeClr val="accent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libraries use HOCs for </a:t>
            </a:r>
            <a:r>
              <a:rPr lang="en-US" sz="3200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Follow the </a:t>
            </a:r>
            <a:r>
              <a:rPr lang="en-US" sz="3200" dirty="0">
                <a:solidFill>
                  <a:schemeClr val="accent1"/>
                </a:solidFill>
              </a:rPr>
              <a:t>best practices </a:t>
            </a:r>
            <a:r>
              <a:rPr lang="en-US" sz="3200" dirty="0"/>
              <a:t>to avoid pitfalls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Higher-Order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529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HOC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Practical Application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Best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85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8159"/>
            <a:ext cx="3273425" cy="18415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Notched Right Arrow 25"/>
          <p:cNvSpPr/>
          <p:nvPr/>
        </p:nvSpPr>
        <p:spPr>
          <a:xfrm>
            <a:off x="39608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2" name="Notched Right Arrow 31"/>
          <p:cNvSpPr/>
          <p:nvPr/>
        </p:nvSpPr>
        <p:spPr>
          <a:xfrm>
            <a:off x="75422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xmlns="" val="39293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 as argument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 function </a:t>
            </a:r>
            <a:r>
              <a:rPr lang="en-US" dirty="0"/>
              <a:t>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func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functionsArr)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7857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function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nextElement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1000</a:t>
            </a:r>
          </a:p>
        </p:txBody>
      </p:sp>
    </p:spTree>
    <p:extLst>
      <p:ext uri="{BB962C8B-B14F-4D97-AF65-F5344CB8AC3E}">
        <p14:creationId xmlns:p14="http://schemas.microsoft.com/office/powerpoint/2010/main" xmlns="" val="6134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dirty="0">
                <a:solidFill>
                  <a:schemeClr val="accent1"/>
                </a:solidFill>
              </a:rPr>
              <a:t>takes a component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a new </a:t>
            </a:r>
            <a:r>
              <a:rPr lang="en-US" dirty="0">
                <a:solidFill>
                  <a:schemeClr val="accent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dirty="0">
                <a:solidFill>
                  <a:schemeClr val="accent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withBinding(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xmlns="" val="39186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179587"/>
            <a:ext cx="10558966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logged(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console.log(`${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.displayName} mounted`);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6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dirty="0">
                <a:solidFill>
                  <a:schemeClr val="accent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chemeClr val="accent1"/>
                </a:solidFill>
              </a:rPr>
              <a:t>form input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dirty="0">
                <a:solidFill>
                  <a:schemeClr val="accent1"/>
                </a:solidFill>
              </a:rPr>
              <a:t>business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3011488" cy="1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1956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1101</TotalTime>
  <Words>1067</Words>
  <Application>Microsoft Office PowerPoint</Application>
  <PresentationFormat>Custom</PresentationFormat>
  <Paragraphs>225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SoftUni 16x9</vt:lpstr>
      <vt:lpstr>Higher Order Components</vt:lpstr>
      <vt:lpstr>Table of Contents</vt:lpstr>
      <vt:lpstr>Have a Question?</vt:lpstr>
      <vt:lpstr>Higher-Order Components</vt:lpstr>
      <vt:lpstr>Higher-Order Functions </vt:lpstr>
      <vt:lpstr>Example: Reducer Function</vt:lpstr>
      <vt:lpstr>Higher-Order Components</vt:lpstr>
      <vt:lpstr>HOC Example</vt:lpstr>
      <vt:lpstr>Advantages</vt:lpstr>
      <vt:lpstr>Practical Application</vt:lpstr>
      <vt:lpstr>Composing Style – AJAX Preloader</vt:lpstr>
      <vt:lpstr>Composing Routing – Authorized Routes</vt:lpstr>
      <vt:lpstr>Composing State Management</vt:lpstr>
      <vt:lpstr>Best Practices</vt:lpstr>
      <vt:lpstr>HOC Approaches</vt:lpstr>
      <vt:lpstr>HOC Approaches (2)</vt:lpstr>
      <vt:lpstr>Caveats</vt:lpstr>
      <vt:lpstr>Summary</vt:lpstr>
      <vt:lpstr>Higher-Order Components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Потребител на Windows</cp:lastModifiedBy>
  <cp:revision>73</cp:revision>
  <dcterms:created xsi:type="dcterms:W3CDTF">2014-01-02T17:00:34Z</dcterms:created>
  <dcterms:modified xsi:type="dcterms:W3CDTF">2018-07-04T17:25:10Z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