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 showGuides="1">
      <p:cViewPr varScale="1">
        <p:scale>
          <a:sx n="76" d="100"/>
          <a:sy n="76" d="100"/>
        </p:scale>
        <p:origin x="808" y="200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C8BF-C624-F34F-8CA2-CD6764D0CA8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FE-C434-DE49-ACB2-7692B6A1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7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C8BF-C624-F34F-8CA2-CD6764D0CA8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FE-C434-DE49-ACB2-7692B6A1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9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C8BF-C624-F34F-8CA2-CD6764D0CA8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FE-C434-DE49-ACB2-7692B6A1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0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C8BF-C624-F34F-8CA2-CD6764D0CA8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FE-C434-DE49-ACB2-7692B6A1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4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C8BF-C624-F34F-8CA2-CD6764D0CA8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FE-C434-DE49-ACB2-7692B6A1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9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C8BF-C624-F34F-8CA2-CD6764D0CA87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FE-C434-DE49-ACB2-7692B6A1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9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C8BF-C624-F34F-8CA2-CD6764D0CA87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FE-C434-DE49-ACB2-7692B6A1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C8BF-C624-F34F-8CA2-CD6764D0CA87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FE-C434-DE49-ACB2-7692B6A1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1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C8BF-C624-F34F-8CA2-CD6764D0CA87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FE-C434-DE49-ACB2-7692B6A1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C8BF-C624-F34F-8CA2-CD6764D0CA87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FE-C434-DE49-ACB2-7692B6A1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0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C8BF-C624-F34F-8CA2-CD6764D0CA87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B4FE-C434-DE49-ACB2-7692B6A1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C8BF-C624-F34F-8CA2-CD6764D0CA87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B4FE-C434-DE49-ACB2-7692B6A1D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0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C939AA-B354-074A-B811-6F05CA75C33A}"/>
              </a:ext>
            </a:extLst>
          </p:cNvPr>
          <p:cNvSpPr/>
          <p:nvPr/>
        </p:nvSpPr>
        <p:spPr>
          <a:xfrm>
            <a:off x="1640681" y="2760133"/>
            <a:ext cx="7518400" cy="52662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131F4DA-FBFB-D048-8F98-0B8D244868BA}"/>
              </a:ext>
            </a:extLst>
          </p:cNvPr>
          <p:cNvSpPr/>
          <p:nvPr/>
        </p:nvSpPr>
        <p:spPr>
          <a:xfrm>
            <a:off x="1640681" y="2741348"/>
            <a:ext cx="7518400" cy="5317067"/>
          </a:xfrm>
          <a:prstGeom prst="roundRect">
            <a:avLst>
              <a:gd name="adj" fmla="val 21019"/>
            </a:avLst>
          </a:prstGeom>
          <a:solidFill>
            <a:schemeClr val="bg1"/>
          </a:solidFill>
          <a:ln w="508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58F0D8-7FEE-1A46-839C-A99737076B2C}"/>
              </a:ext>
            </a:extLst>
          </p:cNvPr>
          <p:cNvCxnSpPr/>
          <p:nvPr/>
        </p:nvCxnSpPr>
        <p:spPr>
          <a:xfrm>
            <a:off x="6468533" y="2760133"/>
            <a:ext cx="0" cy="5266267"/>
          </a:xfrm>
          <a:prstGeom prst="line">
            <a:avLst/>
          </a:prstGeom>
          <a:ln w="50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7226F0-FF1F-9744-ABAB-4DD05BEC70EE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6468533" y="5399882"/>
            <a:ext cx="2690548" cy="794"/>
          </a:xfrm>
          <a:prstGeom prst="line">
            <a:avLst/>
          </a:prstGeom>
          <a:ln w="50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FB5DDE-392D-9045-8C08-C71105936676}"/>
              </a:ext>
            </a:extLst>
          </p:cNvPr>
          <p:cNvGrpSpPr/>
          <p:nvPr/>
        </p:nvGrpSpPr>
        <p:grpSpPr>
          <a:xfrm>
            <a:off x="2787510" y="3884348"/>
            <a:ext cx="1396868" cy="3031067"/>
            <a:chOff x="2853399" y="4038600"/>
            <a:chExt cx="1396868" cy="3031067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9B0E9168-7AB1-AD45-A781-D2A90E723CAB}"/>
                </a:ext>
              </a:extLst>
            </p:cNvPr>
            <p:cNvSpPr/>
            <p:nvPr/>
          </p:nvSpPr>
          <p:spPr>
            <a:xfrm rot="5400000">
              <a:off x="2358562" y="4533437"/>
              <a:ext cx="2386542" cy="1396868"/>
            </a:xfrm>
            <a:prstGeom prst="rightBrace">
              <a:avLst/>
            </a:prstGeom>
            <a:ln w="5080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08517B-8002-2447-A91C-DFC5A5BD4DC4}"/>
                </a:ext>
              </a:extLst>
            </p:cNvPr>
            <p:cNvCxnSpPr/>
            <p:nvPr/>
          </p:nvCxnSpPr>
          <p:spPr>
            <a:xfrm>
              <a:off x="3551833" y="4038600"/>
              <a:ext cx="0" cy="3031067"/>
            </a:xfrm>
            <a:prstGeom prst="line">
              <a:avLst/>
            </a:prstGeom>
            <a:ln w="508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39D50A-F477-D747-A0A7-93342D812B97}"/>
              </a:ext>
            </a:extLst>
          </p:cNvPr>
          <p:cNvGrpSpPr/>
          <p:nvPr/>
        </p:nvGrpSpPr>
        <p:grpSpPr>
          <a:xfrm>
            <a:off x="4147609" y="3850481"/>
            <a:ext cx="1474258" cy="3352795"/>
            <a:chOff x="4147609" y="3868344"/>
            <a:chExt cx="1474258" cy="335279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96FEF8B-2A63-7243-BECE-1110E8294654}"/>
                </a:ext>
              </a:extLst>
            </p:cNvPr>
            <p:cNvSpPr/>
            <p:nvPr/>
          </p:nvSpPr>
          <p:spPr>
            <a:xfrm>
              <a:off x="4147609" y="5341539"/>
              <a:ext cx="1474258" cy="1879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F81646-C2D8-F64F-BF80-6B647DE7CF2C}"/>
                </a:ext>
              </a:extLst>
            </p:cNvPr>
            <p:cNvCxnSpPr/>
            <p:nvPr/>
          </p:nvCxnSpPr>
          <p:spPr>
            <a:xfrm>
              <a:off x="4884738" y="3868344"/>
              <a:ext cx="0" cy="3031067"/>
            </a:xfrm>
            <a:prstGeom prst="line">
              <a:avLst/>
            </a:prstGeom>
            <a:ln w="508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75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tanyuexi</dc:creator>
  <cp:lastModifiedBy>tanyuexi</cp:lastModifiedBy>
  <cp:revision>3</cp:revision>
  <dcterms:created xsi:type="dcterms:W3CDTF">2021-03-05T04:29:16Z</dcterms:created>
  <dcterms:modified xsi:type="dcterms:W3CDTF">2021-03-05T04:52:39Z</dcterms:modified>
</cp:coreProperties>
</file>