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A06D-3E77-4AE6-A30E-2BB6971F155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0D31-E6E2-41BA-B663-56095610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2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A06D-3E77-4AE6-A30E-2BB6971F155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0D31-E6E2-41BA-B663-56095610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6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A06D-3E77-4AE6-A30E-2BB6971F155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0D31-E6E2-41BA-B663-56095610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15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A06D-3E77-4AE6-A30E-2BB6971F155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0D31-E6E2-41BA-B663-56095610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9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A06D-3E77-4AE6-A30E-2BB6971F155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0D31-E6E2-41BA-B663-56095610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7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A06D-3E77-4AE6-A30E-2BB6971F155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0D31-E6E2-41BA-B663-56095610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4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A06D-3E77-4AE6-A30E-2BB6971F155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0D31-E6E2-41BA-B663-56095610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8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A06D-3E77-4AE6-A30E-2BB6971F155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0D31-E6E2-41BA-B663-56095610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6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A06D-3E77-4AE6-A30E-2BB6971F155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0D31-E6E2-41BA-B663-56095610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8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A06D-3E77-4AE6-A30E-2BB6971F155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0D31-E6E2-41BA-B663-56095610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0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A06D-3E77-4AE6-A30E-2BB6971F155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0D31-E6E2-41BA-B663-56095610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18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8A06D-3E77-4AE6-A30E-2BB6971F155F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30D31-E6E2-41BA-B663-56095610C3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MIPS-CPU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0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721"/>
            <a:ext cx="12192000" cy="614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08" y="1149265"/>
            <a:ext cx="8808118" cy="546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MIPS-CPU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MIPS-CPU</dc:title>
  <dc:creator>yuqian Tan</dc:creator>
  <cp:lastModifiedBy>yuqian Tan</cp:lastModifiedBy>
  <cp:revision>3</cp:revision>
  <dcterms:created xsi:type="dcterms:W3CDTF">2017-06-22T20:19:21Z</dcterms:created>
  <dcterms:modified xsi:type="dcterms:W3CDTF">2017-06-22T21:58:28Z</dcterms:modified>
</cp:coreProperties>
</file>