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Batch 42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Tanzeem</a:t>
            </a:r>
            <a:r>
              <a:rPr lang="en-IN" dirty="0" smtClean="0"/>
              <a:t> </a:t>
            </a:r>
            <a:r>
              <a:rPr lang="en-IN" dirty="0" err="1" smtClean="0"/>
              <a:t>Nayaz</a:t>
            </a:r>
            <a:r>
              <a:rPr lang="en-IN" smtClean="0"/>
              <a:t> </a:t>
            </a:r>
            <a:r>
              <a:rPr lang="en-IN" smtClean="0"/>
              <a:t>Ahmed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</a:p>
          <a:p>
            <a:pPr lvl="1"/>
            <a:r>
              <a:rPr lang="en-IN" dirty="0" smtClean="0"/>
              <a:t>Classification of target variable into low income (0) a	</a:t>
            </a:r>
            <a:r>
              <a:rPr lang="en-IN" dirty="0" err="1" smtClean="0"/>
              <a:t>nd</a:t>
            </a:r>
            <a:r>
              <a:rPr lang="en-IN" dirty="0" smtClean="0"/>
              <a:t> high income (1)</a:t>
            </a:r>
          </a:p>
          <a:p>
            <a:pPr lvl="1">
              <a:buNone/>
            </a:pPr>
            <a:endParaRPr lang="en-IN" dirty="0"/>
          </a:p>
          <a:p>
            <a:r>
              <a:rPr lang="en-IN" dirty="0" smtClean="0"/>
              <a:t>Approaches taken</a:t>
            </a:r>
          </a:p>
          <a:p>
            <a:pPr lvl="1"/>
            <a:r>
              <a:rPr lang="en-IN" dirty="0" smtClean="0"/>
              <a:t>Logistic regression</a:t>
            </a:r>
          </a:p>
          <a:p>
            <a:pPr lvl="1"/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endParaRPr lang="en-IN" dirty="0"/>
          </a:p>
          <a:p>
            <a:pPr lvl="1"/>
            <a:r>
              <a:rPr lang="en-IN" dirty="0" err="1" smtClean="0"/>
              <a:t>Knn</a:t>
            </a:r>
            <a:r>
              <a:rPr lang="en-IN" dirty="0" smtClean="0"/>
              <a:t> (not built completely due to difference in levels between train and test data)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pic>
        <p:nvPicPr>
          <p:cNvPr id="1026" name="Picture 2" descr="C:\Users\ADMIN\Desktop\Ajay\Insofe\Cute 2\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3129399" cy="2143140"/>
          </a:xfrm>
          <a:prstGeom prst="rect">
            <a:avLst/>
          </a:prstGeom>
          <a:noFill/>
        </p:spPr>
      </p:pic>
      <p:pic>
        <p:nvPicPr>
          <p:cNvPr id="1027" name="Picture 3" descr="C:\Users\ADMIN\Desktop\Ajay\Insofe\Cute 2\working_hou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71678"/>
            <a:ext cx="3233712" cy="2214578"/>
          </a:xfrm>
          <a:prstGeom prst="rect">
            <a:avLst/>
          </a:prstGeom>
          <a:noFill/>
        </p:spPr>
      </p:pic>
      <p:pic>
        <p:nvPicPr>
          <p:cNvPr id="1028" name="Picture 4" descr="C:\Users\ADMIN\Desktop\Ajay\Insofe\Cute 2\years_of_educ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286256"/>
            <a:ext cx="3312495" cy="2268532"/>
          </a:xfrm>
          <a:prstGeom prst="rect">
            <a:avLst/>
          </a:prstGeom>
          <a:noFill/>
        </p:spPr>
      </p:pic>
      <p:pic>
        <p:nvPicPr>
          <p:cNvPr id="1029" name="Picture 5" descr="C:\Users\ADMIN\Desktop\Ajay\Insofe\Cute 2\financial_weight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535521" y="4286256"/>
            <a:ext cx="4608479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IN" sz="4600" dirty="0" err="1" smtClean="0"/>
              <a:t>Preprocessing</a:t>
            </a:r>
            <a:endParaRPr lang="en-IN" sz="4600" dirty="0" smtClean="0"/>
          </a:p>
          <a:p>
            <a:pPr>
              <a:buNone/>
            </a:pPr>
            <a:r>
              <a:rPr lang="en-IN" u="sng" dirty="0" smtClean="0"/>
              <a:t>Binning</a:t>
            </a:r>
          </a:p>
          <a:p>
            <a:r>
              <a:rPr lang="en-IN" dirty="0" err="1" smtClean="0"/>
              <a:t>tax_paid</a:t>
            </a:r>
            <a:endParaRPr lang="en-IN" dirty="0" smtClean="0"/>
          </a:p>
          <a:p>
            <a:pPr lvl="1"/>
            <a:r>
              <a:rPr lang="en-IN" dirty="0" err="1" smtClean="0"/>
              <a:t>low_tax_paid</a:t>
            </a:r>
            <a:r>
              <a:rPr lang="en-IN" dirty="0" smtClean="0"/>
              <a:t> – </a:t>
            </a:r>
            <a:r>
              <a:rPr lang="en-IN" dirty="0" err="1" smtClean="0"/>
              <a:t>tax_paid</a:t>
            </a:r>
            <a:r>
              <a:rPr lang="en-IN" dirty="0"/>
              <a:t>&lt;</a:t>
            </a:r>
            <a:r>
              <a:rPr lang="en-IN" dirty="0" smtClean="0"/>
              <a:t>6200</a:t>
            </a:r>
          </a:p>
          <a:p>
            <a:pPr lvl="1"/>
            <a:r>
              <a:rPr lang="en-IN" dirty="0" err="1"/>
              <a:t>h</a:t>
            </a:r>
            <a:r>
              <a:rPr lang="en-IN" dirty="0" err="1" smtClean="0"/>
              <a:t>igh_tax_paid</a:t>
            </a:r>
            <a:r>
              <a:rPr lang="en-IN" dirty="0" smtClean="0"/>
              <a:t> – </a:t>
            </a:r>
            <a:r>
              <a:rPr lang="en-IN" dirty="0" err="1" smtClean="0"/>
              <a:t>tax_paid</a:t>
            </a:r>
            <a:r>
              <a:rPr lang="en-IN" dirty="0" smtClean="0"/>
              <a:t>&gt;6200</a:t>
            </a:r>
          </a:p>
          <a:p>
            <a:pPr lvl="1"/>
            <a:r>
              <a:rPr lang="en-IN" dirty="0" err="1"/>
              <a:t>n</a:t>
            </a:r>
            <a:r>
              <a:rPr lang="en-IN" dirty="0" err="1" smtClean="0"/>
              <a:t>o_tax_paid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u="sng" dirty="0" smtClean="0"/>
              <a:t>Conversion of variables to appropriate types</a:t>
            </a:r>
          </a:p>
          <a:p>
            <a:pPr>
              <a:buNone/>
            </a:pPr>
            <a:r>
              <a:rPr lang="en-IN" u="sng" dirty="0" smtClean="0"/>
              <a:t>Handling missing values</a:t>
            </a:r>
          </a:p>
          <a:p>
            <a:r>
              <a:rPr lang="en-IN" dirty="0" smtClean="0"/>
              <a:t>Numerical attributes</a:t>
            </a:r>
          </a:p>
          <a:p>
            <a:pPr lvl="1"/>
            <a:r>
              <a:rPr lang="en-IN" dirty="0" err="1" smtClean="0"/>
              <a:t>tax_paid</a:t>
            </a:r>
            <a:r>
              <a:rPr lang="en-IN" dirty="0" smtClean="0"/>
              <a:t> – 29206</a:t>
            </a:r>
          </a:p>
          <a:p>
            <a:pPr lvl="1"/>
            <a:r>
              <a:rPr lang="en-IN" dirty="0" smtClean="0"/>
              <a:t>age, </a:t>
            </a:r>
            <a:r>
              <a:rPr lang="en-IN" dirty="0" err="1" smtClean="0"/>
              <a:t>financial_weight</a:t>
            </a:r>
            <a:r>
              <a:rPr lang="en-IN" dirty="0" smtClean="0"/>
              <a:t>, gain, loss, </a:t>
            </a:r>
            <a:r>
              <a:rPr lang="en-IN" dirty="0" err="1" smtClean="0"/>
              <a:t>working_hours</a:t>
            </a:r>
            <a:r>
              <a:rPr lang="en-IN" dirty="0" smtClean="0"/>
              <a:t> – 2</a:t>
            </a:r>
          </a:p>
          <a:p>
            <a:pPr>
              <a:buNone/>
            </a:pPr>
            <a:r>
              <a:rPr lang="en-IN" dirty="0" err="1" smtClean="0"/>
              <a:t>Knn</a:t>
            </a:r>
            <a:r>
              <a:rPr lang="en-IN" dirty="0" smtClean="0"/>
              <a:t> Imputation using weighted averages</a:t>
            </a:r>
          </a:p>
          <a:p>
            <a:r>
              <a:rPr lang="en-IN" dirty="0" smtClean="0"/>
              <a:t>Categorical attributes</a:t>
            </a:r>
          </a:p>
          <a:p>
            <a:pPr lvl="1"/>
            <a:r>
              <a:rPr lang="en-IN" dirty="0" err="1" smtClean="0"/>
              <a:t>working_sector</a:t>
            </a:r>
            <a:r>
              <a:rPr lang="en-IN" dirty="0" smtClean="0"/>
              <a:t> – 1775</a:t>
            </a:r>
          </a:p>
          <a:p>
            <a:pPr lvl="1"/>
            <a:r>
              <a:rPr lang="en-IN" dirty="0" smtClean="0"/>
              <a:t>occupation – 1782</a:t>
            </a:r>
          </a:p>
          <a:p>
            <a:pPr lvl="1"/>
            <a:r>
              <a:rPr lang="en-IN" dirty="0" smtClean="0"/>
              <a:t>country – 568</a:t>
            </a:r>
          </a:p>
          <a:p>
            <a:pPr lvl="1"/>
            <a:r>
              <a:rPr lang="en-IN" dirty="0" smtClean="0"/>
              <a:t>qualification -2</a:t>
            </a:r>
          </a:p>
          <a:p>
            <a:pPr>
              <a:buNone/>
            </a:pPr>
            <a:r>
              <a:rPr lang="en-IN" dirty="0" err="1" smtClean="0"/>
              <a:t>Knn</a:t>
            </a:r>
            <a:r>
              <a:rPr lang="en-IN" dirty="0" smtClean="0"/>
              <a:t> Imputation using median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Steps Taken</a:t>
            </a:r>
          </a:p>
          <a:p>
            <a:r>
              <a:rPr lang="en-IN" dirty="0" smtClean="0"/>
              <a:t>Split the data into train(70) and validation(30)</a:t>
            </a:r>
          </a:p>
          <a:p>
            <a:r>
              <a:rPr lang="en-IN" dirty="0" smtClean="0"/>
              <a:t>Build the model using </a:t>
            </a:r>
            <a:r>
              <a:rPr lang="en-IN" dirty="0" err="1" smtClean="0"/>
              <a:t>glm</a:t>
            </a:r>
            <a:r>
              <a:rPr lang="en-IN" dirty="0" smtClean="0"/>
              <a:t>()</a:t>
            </a:r>
          </a:p>
          <a:p>
            <a:r>
              <a:rPr lang="en-IN" dirty="0" smtClean="0"/>
              <a:t>Run </a:t>
            </a:r>
            <a:r>
              <a:rPr lang="en-IN" dirty="0" err="1" smtClean="0"/>
              <a:t>stepAIC</a:t>
            </a:r>
            <a:r>
              <a:rPr lang="en-IN" dirty="0" smtClean="0"/>
              <a:t> </a:t>
            </a:r>
          </a:p>
          <a:p>
            <a:pPr lvl="1"/>
            <a:r>
              <a:rPr lang="en-IN" dirty="0" err="1" smtClean="0"/>
              <a:t>loan_taken</a:t>
            </a:r>
            <a:r>
              <a:rPr lang="en-IN" dirty="0" smtClean="0"/>
              <a:t> and </a:t>
            </a:r>
            <a:r>
              <a:rPr lang="en-IN" dirty="0" err="1" smtClean="0"/>
              <a:t>tax_paid</a:t>
            </a:r>
            <a:r>
              <a:rPr lang="en-IN" dirty="0" smtClean="0"/>
              <a:t> when included seem to give a higher AIC value</a:t>
            </a:r>
          </a:p>
          <a:p>
            <a:r>
              <a:rPr lang="en-IN" dirty="0" smtClean="0"/>
              <a:t>Run VIF on both the models</a:t>
            </a:r>
          </a:p>
          <a:p>
            <a:pPr lvl="1"/>
            <a:r>
              <a:rPr lang="en-IN" dirty="0" err="1" smtClean="0"/>
              <a:t>marital_status</a:t>
            </a:r>
            <a:r>
              <a:rPr lang="en-IN" dirty="0" smtClean="0"/>
              <a:t> and relationship seem to strongly correlated</a:t>
            </a:r>
          </a:p>
          <a:p>
            <a:r>
              <a:rPr lang="en-IN" dirty="0" smtClean="0"/>
              <a:t>Based on the lowest AIC and VIF observation pick the best model</a:t>
            </a:r>
          </a:p>
          <a:p>
            <a:pPr lvl="1"/>
            <a:r>
              <a:rPr lang="en-IN" dirty="0" smtClean="0"/>
              <a:t>New model was built eliminating </a:t>
            </a:r>
            <a:r>
              <a:rPr lang="en-IN" dirty="0" err="1" smtClean="0"/>
              <a:t>loan_taken</a:t>
            </a:r>
            <a:r>
              <a:rPr lang="en-IN" dirty="0" smtClean="0"/>
              <a:t>, </a:t>
            </a:r>
            <a:r>
              <a:rPr lang="en-IN" dirty="0" err="1" smtClean="0"/>
              <a:t>tax_paid</a:t>
            </a:r>
            <a:r>
              <a:rPr lang="en-IN" dirty="0" smtClean="0"/>
              <a:t>  and relationship</a:t>
            </a:r>
          </a:p>
          <a:p>
            <a:r>
              <a:rPr lang="en-IN" dirty="0" smtClean="0"/>
              <a:t>Predict using the model on validation data</a:t>
            </a:r>
          </a:p>
          <a:p>
            <a:r>
              <a:rPr lang="en-IN" dirty="0" smtClean="0"/>
              <a:t>Check ROC and AUC curves</a:t>
            </a:r>
          </a:p>
          <a:p>
            <a:r>
              <a:rPr lang="en-IN" dirty="0" smtClean="0"/>
              <a:t>Iterate based on the performance on the validation data at different </a:t>
            </a:r>
            <a:r>
              <a:rPr lang="en-IN" dirty="0" err="1" smtClean="0"/>
              <a:t>cutoffs</a:t>
            </a:r>
            <a:endParaRPr lang="en-IN" dirty="0" smtClean="0"/>
          </a:p>
          <a:p>
            <a:r>
              <a:rPr lang="en-IN" dirty="0" smtClean="0"/>
              <a:t>At the </a:t>
            </a:r>
            <a:r>
              <a:rPr lang="en-IN" dirty="0" err="1" smtClean="0"/>
              <a:t>cutoff</a:t>
            </a:r>
            <a:r>
              <a:rPr lang="en-IN" dirty="0" smtClean="0"/>
              <a:t> which gives the highest accuracy predict on the test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Steps Taken</a:t>
            </a:r>
          </a:p>
          <a:p>
            <a:r>
              <a:rPr lang="en-IN" dirty="0" smtClean="0"/>
              <a:t>Split the data into train(70) and validation(30)</a:t>
            </a:r>
          </a:p>
          <a:p>
            <a:r>
              <a:rPr lang="en-IN" dirty="0" smtClean="0"/>
              <a:t>Build the model using </a:t>
            </a:r>
            <a:r>
              <a:rPr lang="en-IN" dirty="0" err="1" smtClean="0"/>
              <a:t>naivebayes</a:t>
            </a:r>
            <a:r>
              <a:rPr lang="en-IN" dirty="0" smtClean="0"/>
              <a:t>() from e1071 package</a:t>
            </a:r>
          </a:p>
          <a:p>
            <a:r>
              <a:rPr lang="en-IN" dirty="0" smtClean="0"/>
              <a:t>Predict on the test data using the model</a:t>
            </a:r>
          </a:p>
          <a:p>
            <a:r>
              <a:rPr lang="en-IN" dirty="0" smtClean="0"/>
              <a:t>Build the confusion matrix to check the metrics</a:t>
            </a:r>
          </a:p>
          <a:p>
            <a:pPr lvl="1"/>
            <a:r>
              <a:rPr lang="en-IN" dirty="0" smtClean="0"/>
              <a:t>Accuracy, sensitivity, specificity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Logistic Regression</a:t>
            </a:r>
          </a:p>
          <a:p>
            <a:r>
              <a:rPr lang="en-IN" dirty="0" smtClean="0"/>
              <a:t>Accuracy observed </a:t>
            </a:r>
          </a:p>
          <a:p>
            <a:pPr lvl="1"/>
            <a:r>
              <a:rPr lang="en-IN" dirty="0" smtClean="0"/>
              <a:t>on validation 83% </a:t>
            </a:r>
          </a:p>
          <a:p>
            <a:pPr lvl="1"/>
            <a:r>
              <a:rPr lang="en-IN" dirty="0" smtClean="0"/>
              <a:t>On test 84.53%</a:t>
            </a:r>
          </a:p>
          <a:p>
            <a:r>
              <a:rPr lang="en-IN" dirty="0" smtClean="0"/>
              <a:t>AUC – 91%</a:t>
            </a:r>
          </a:p>
          <a:p>
            <a:pPr>
              <a:buNone/>
            </a:pPr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endParaRPr lang="en-IN" dirty="0" smtClean="0"/>
          </a:p>
          <a:p>
            <a:r>
              <a:rPr lang="en-IN" dirty="0" smtClean="0"/>
              <a:t>Accuracy observed </a:t>
            </a:r>
          </a:p>
          <a:p>
            <a:pPr lvl="1"/>
            <a:r>
              <a:rPr lang="en-IN" dirty="0" smtClean="0"/>
              <a:t>on validation 81% </a:t>
            </a:r>
          </a:p>
          <a:p>
            <a:pPr lvl="1"/>
            <a:r>
              <a:rPr lang="en-IN" dirty="0" smtClean="0"/>
              <a:t>On test 83.48%</a:t>
            </a:r>
          </a:p>
          <a:p>
            <a:pPr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could have been done</a:t>
            </a:r>
            <a:endParaRPr lang="en-IN" dirty="0"/>
          </a:p>
        </p:txBody>
      </p:sp>
      <p:pic>
        <p:nvPicPr>
          <p:cNvPr id="4098" name="Picture 2" descr="C:\Users\ADMIN\Desktop\Ajay\Insofe\Cute 2\working_sec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3755278" cy="2571768"/>
          </a:xfrm>
          <a:prstGeom prst="rect">
            <a:avLst/>
          </a:prstGeom>
          <a:noFill/>
        </p:spPr>
      </p:pic>
      <p:pic>
        <p:nvPicPr>
          <p:cNvPr id="4099" name="Picture 3" descr="C:\Users\ADMIN\Desktop\Ajay\Insofe\Cute 2\working_secto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071678"/>
            <a:ext cx="4362598" cy="2987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esktop\Ajay\Insofe\Cute 2\marital_status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3857652" cy="2641878"/>
          </a:xfrm>
          <a:prstGeom prst="rect">
            <a:avLst/>
          </a:prstGeom>
          <a:noFill/>
        </p:spPr>
      </p:pic>
      <p:pic>
        <p:nvPicPr>
          <p:cNvPr id="2052" name="Picture 4" descr="C:\Users\ADMIN\Desktop\Ajay\Insofe\Cute 2\occupation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714356"/>
            <a:ext cx="3734389" cy="2557462"/>
          </a:xfrm>
          <a:prstGeom prst="rect">
            <a:avLst/>
          </a:prstGeom>
          <a:noFill/>
        </p:spPr>
      </p:pic>
      <p:pic>
        <p:nvPicPr>
          <p:cNvPr id="9" name="Picture 2" descr="C:\Users\ADMIN\Desktop\Ajay\Insofe\Cute 2\marital_stat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429000"/>
            <a:ext cx="4068219" cy="2786082"/>
          </a:xfrm>
          <a:prstGeom prst="rect">
            <a:avLst/>
          </a:prstGeom>
          <a:noFill/>
        </p:spPr>
      </p:pic>
      <p:pic>
        <p:nvPicPr>
          <p:cNvPr id="10" name="Picture 3" descr="C:\Users\ADMIN\Desktop\Ajay\Insofe\Cute 2\occupa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3643314"/>
            <a:ext cx="3571900" cy="2446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259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Batch 42</vt:lpstr>
      <vt:lpstr>PowerPoint Presentation</vt:lpstr>
      <vt:lpstr>Data Exploration</vt:lpstr>
      <vt:lpstr>PowerPoint Presentation</vt:lpstr>
      <vt:lpstr>Logistic Regression</vt:lpstr>
      <vt:lpstr>Naïve Bayes</vt:lpstr>
      <vt:lpstr>PowerPoint Presentation</vt:lpstr>
      <vt:lpstr>What could have been done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42</dc:title>
  <dc:creator>ADMIN</dc:creator>
  <cp:lastModifiedBy>Yunus Saleem</cp:lastModifiedBy>
  <cp:revision>9</cp:revision>
  <dcterms:created xsi:type="dcterms:W3CDTF">2018-06-03T05:07:22Z</dcterms:created>
  <dcterms:modified xsi:type="dcterms:W3CDTF">2018-08-20T17:13:07Z</dcterms:modified>
</cp:coreProperties>
</file>