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8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532D-A4DD-48C8-8049-3F1BA32F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D7B25-EA3B-4CD5-8234-62DBE9E4D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91C1-CD5B-4655-9AE3-DE8970CF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C5E7-DA68-4A6E-8CAE-F97E0C2D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090E-AB3E-44F1-967A-FDCA785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4D3F-6E0E-42DC-A11A-69FEB3E1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3928D-210C-46A6-95B0-0E7CCFD0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5BF6-B967-48F3-8072-42FD7635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4BB0-6727-4A64-A66B-7B315E80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DF50-0FE7-4016-8E36-093B6C0A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9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ED3D1-EBDC-4F78-ABD4-AB01C769E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A7815-F382-4BCF-A01D-03FC9C55B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4C83-D25F-4960-B980-C85FC32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23D3-A32F-4973-866B-D7C5007B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3024-4DCF-49B1-A62C-0A1D197E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E8EE-6371-491E-B4BD-8F5335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9676-DC35-4272-99EB-57F84DCE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8A78-B09E-4759-9CE9-FC79D495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C3D8-7CE2-4EDF-858D-460F13CC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4A5A6-9D7E-4168-B0DD-4D36E016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2B72-EA47-4821-A570-240F07DD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BCB67-9A4C-4909-8392-E8D43BB3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9C21-930F-4AE7-8882-FBBDD277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4D6D-C7DB-49BF-9ED2-D1337DC1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C02F-D693-4EFF-98B8-D2E46AB2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7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D3A4-BAA8-4D8C-BB43-A262BDB9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3385-3E94-44EE-85FB-52C90CBB3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83AB-2855-4ED0-8131-7D9F50BA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AB8F-5E64-4840-A07B-4DFAD72D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E4B18-C28B-4966-A81E-5FA182E4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E8698-B7C6-4F78-89B5-D7BC5E40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568D-E4CD-44FB-A8A8-96A7C357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58206-6195-41D4-85D0-55E7B5DB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F0489-B717-49DD-AB19-BC3E539C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26A65-5AED-4CA5-AB6C-A3A62463B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7A78-AAB0-47B4-B192-C8E09C270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F3354-9C40-45D2-A259-C1EA7534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636C-4CBE-412D-989E-14CB6D4C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92FC0-DD18-4482-8C99-47E06B96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7454-6B55-47FC-9B09-EBADA125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030F-F4E5-43F2-8881-4FBB40E6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86B36-7FF5-4D1F-8600-856CDF3C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6408D-B983-4BD7-836D-1DD6223F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2B5C3-B3A0-4057-9197-4869AFF3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6433C-CDEF-4772-810C-D932A3E2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07B5A-2436-4AF0-9108-B92C6F18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3841-2F46-4FCA-AB92-DEA7CBDE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FDBD-321A-412F-A21E-86300771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85E47-2BEF-4708-B7DE-07FCCB79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B8C67-9547-489C-8A60-BB7D558E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D4B-C769-4C3D-86A5-9DFF851B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E243-462C-4E74-B6E9-451E08CC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3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52DB-0359-45F8-A543-791D52CB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36109-8D6F-4D58-A502-0CA3B3378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E17AA-DAB1-4A81-BD11-30EB1280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E57C-AEC7-45D5-8C24-231319DD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002B-9078-4F9B-AAFC-38E19B43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9D0D-40CD-4C49-8ECE-F2B17478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0CEB6-C2CC-4B9E-93E1-8905B323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B2BFA-58F0-4A78-B170-A3234C4F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69CB-2510-466C-A572-EDDFE8C63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11BD-1FE1-4241-9F55-66F3B6A70D4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C79A-6918-496D-8F81-856772987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C35A-456D-4F85-BE53-DF4D835E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4A9B-77EF-4893-97A6-8EBDDABF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A138D-C90D-4ECF-BFAF-F7DB26916DE8}"/>
              </a:ext>
            </a:extLst>
          </p:cNvPr>
          <p:cNvSpPr txBox="1"/>
          <p:nvPr/>
        </p:nvSpPr>
        <p:spPr>
          <a:xfrm>
            <a:off x="1678745" y="3666425"/>
            <a:ext cx="4206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X</a:t>
            </a:r>
            <a:r>
              <a:rPr lang="en-US" altLang="zh-CN" sz="1600" b="1" dirty="0" err="1"/>
              <a:t>ilun</a:t>
            </a:r>
            <a:r>
              <a:rPr lang="en-US" altLang="zh-CN" sz="1600" b="1" dirty="0"/>
              <a:t> Mai</a:t>
            </a:r>
          </a:p>
          <a:p>
            <a:r>
              <a:rPr lang="en-US" sz="1400" dirty="0"/>
              <a:t>Master of Business Information Systems</a:t>
            </a:r>
          </a:p>
          <a:p>
            <a:endParaRPr lang="en-US" sz="1400" dirty="0"/>
          </a:p>
          <a:p>
            <a:r>
              <a:rPr lang="en-US" sz="1600" dirty="0"/>
              <a:t>Skills: Project management, UI design, Business process design and management, Financial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DF91F-7598-42F3-B083-4B17827DA861}"/>
              </a:ext>
            </a:extLst>
          </p:cNvPr>
          <p:cNvSpPr txBox="1"/>
          <p:nvPr/>
        </p:nvSpPr>
        <p:spPr>
          <a:xfrm>
            <a:off x="7641102" y="988317"/>
            <a:ext cx="42062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Abhinesh</a:t>
            </a:r>
            <a:r>
              <a:rPr lang="en-US" sz="1600" b="1" dirty="0"/>
              <a:t> </a:t>
            </a:r>
            <a:r>
              <a:rPr lang="en-US" sz="1600" b="1" dirty="0" err="1"/>
              <a:t>Kalambakkam</a:t>
            </a:r>
            <a:r>
              <a:rPr lang="en-US" sz="1600" b="1" dirty="0"/>
              <a:t> </a:t>
            </a:r>
            <a:r>
              <a:rPr lang="en-US" sz="1600" b="1" dirty="0" err="1"/>
              <a:t>Muthukrishnan</a:t>
            </a:r>
            <a:endParaRPr lang="en-US" sz="1600" dirty="0"/>
          </a:p>
          <a:p>
            <a:r>
              <a:rPr lang="en-US" sz="1600" dirty="0"/>
              <a:t>Master of Data Science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Skills: Data </a:t>
            </a:r>
            <a:r>
              <a:rPr lang="en-US" sz="1600" dirty="0" err="1"/>
              <a:t>Analysis,Data</a:t>
            </a:r>
            <a:r>
              <a:rPr lang="en-US" sz="1600" dirty="0"/>
              <a:t> Mining, Data Cleaning, Data Architecture Design, Warehouse, SQL, Python , R, Unix</a:t>
            </a:r>
          </a:p>
          <a:p>
            <a:r>
              <a:rPr lang="en-US" sz="1600" dirty="0"/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E4832-0154-45A9-8FCC-E4F7D8B014DE}"/>
              </a:ext>
            </a:extLst>
          </p:cNvPr>
          <p:cNvSpPr txBox="1"/>
          <p:nvPr/>
        </p:nvSpPr>
        <p:spPr>
          <a:xfrm>
            <a:off x="1678745" y="1021697"/>
            <a:ext cx="42062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Mazin</a:t>
            </a:r>
            <a:r>
              <a:rPr lang="en-US" sz="1600" b="1" dirty="0"/>
              <a:t> </a:t>
            </a:r>
            <a:r>
              <a:rPr lang="en-US" sz="1600" b="1" dirty="0" err="1"/>
              <a:t>Arbhaz</a:t>
            </a:r>
            <a:endParaRPr lang="en-US" sz="1600" dirty="0"/>
          </a:p>
          <a:p>
            <a:r>
              <a:rPr lang="en-US" sz="1600" dirty="0"/>
              <a:t>Master of Business Information Systems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Skills: Business Analysis, Technical Support, Systems Analysis and Design, Data Warehouse, SQL, SAP ERP, ASP .NET</a:t>
            </a:r>
          </a:p>
          <a:p>
            <a:r>
              <a:rPr lang="en-US" sz="1600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A89F5-C778-4CA8-8B68-4B997149FDA2}"/>
              </a:ext>
            </a:extLst>
          </p:cNvPr>
          <p:cNvSpPr txBox="1"/>
          <p:nvPr/>
        </p:nvSpPr>
        <p:spPr>
          <a:xfrm>
            <a:off x="7641102" y="3666425"/>
            <a:ext cx="42062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Zexin</a:t>
            </a:r>
            <a:r>
              <a:rPr lang="en-US" sz="1600" b="1" dirty="0"/>
              <a:t> Tang</a:t>
            </a:r>
          </a:p>
          <a:p>
            <a:r>
              <a:rPr lang="en-US" sz="1400" dirty="0"/>
              <a:t>Master of Information Technology</a:t>
            </a:r>
          </a:p>
          <a:p>
            <a:endParaRPr lang="en-US" sz="1400" dirty="0"/>
          </a:p>
          <a:p>
            <a:r>
              <a:rPr lang="en-US" sz="1600" dirty="0"/>
              <a:t>Skills: SQL, MySQL database, python, HTML, CSS, JavaScript, XML, etc.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81032-D71C-4B84-908D-DB3AFBD56FE3}"/>
              </a:ext>
            </a:extLst>
          </p:cNvPr>
          <p:cNvCxnSpPr>
            <a:cxnSpLocks/>
          </p:cNvCxnSpPr>
          <p:nvPr/>
        </p:nvCxnSpPr>
        <p:spPr>
          <a:xfrm>
            <a:off x="1788942" y="1336430"/>
            <a:ext cx="3964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1DB551-0A74-42BE-BBF1-0BDD6FCC25FA}"/>
              </a:ext>
            </a:extLst>
          </p:cNvPr>
          <p:cNvCxnSpPr>
            <a:cxnSpLocks/>
          </p:cNvCxnSpPr>
          <p:nvPr/>
        </p:nvCxnSpPr>
        <p:spPr>
          <a:xfrm>
            <a:off x="1788942" y="3950677"/>
            <a:ext cx="3964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19BA2A-95CD-41C3-A314-2DF1BB225203}"/>
              </a:ext>
            </a:extLst>
          </p:cNvPr>
          <p:cNvCxnSpPr>
            <a:cxnSpLocks/>
          </p:cNvCxnSpPr>
          <p:nvPr/>
        </p:nvCxnSpPr>
        <p:spPr>
          <a:xfrm>
            <a:off x="7709095" y="1294226"/>
            <a:ext cx="3910819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7687B-276A-4A46-8049-990EDCF654F0}"/>
              </a:ext>
            </a:extLst>
          </p:cNvPr>
          <p:cNvCxnSpPr>
            <a:cxnSpLocks/>
          </p:cNvCxnSpPr>
          <p:nvPr/>
        </p:nvCxnSpPr>
        <p:spPr>
          <a:xfrm flipV="1">
            <a:off x="7709095" y="3950677"/>
            <a:ext cx="4009293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6602512-A16B-40FF-8564-B038F9D97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" t="43431" r="34195" b="21581"/>
          <a:stretch/>
        </p:blipFill>
        <p:spPr>
          <a:xfrm>
            <a:off x="6166340" y="3666426"/>
            <a:ext cx="1434906" cy="1415769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BDBF37-E4AD-40B2-A428-D85DAFC4E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9" b="30031"/>
          <a:stretch/>
        </p:blipFill>
        <p:spPr>
          <a:xfrm>
            <a:off x="126665" y="1189108"/>
            <a:ext cx="1512167" cy="1415767"/>
          </a:xfrm>
          <a:prstGeom prst="ellipse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2CE612-7163-4C79-8975-3FE93BDBC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1" t="24153" r="26131" b="27385"/>
          <a:stretch/>
        </p:blipFill>
        <p:spPr>
          <a:xfrm>
            <a:off x="6099896" y="1189108"/>
            <a:ext cx="1501349" cy="1559128"/>
          </a:xfrm>
          <a:prstGeom prst="ellipse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9B3C06-0BF9-454A-9E6B-12EAEC386C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38565" r="34775" b="35854"/>
          <a:stretch/>
        </p:blipFill>
        <p:spPr>
          <a:xfrm>
            <a:off x="126665" y="3666428"/>
            <a:ext cx="1484087" cy="141576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4799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FDCB05-C7C8-461F-B293-D0EC320B2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69E8C-4825-4167-A646-39CEC391D975}"/>
              </a:ext>
            </a:extLst>
          </p:cNvPr>
          <p:cNvSpPr/>
          <p:nvPr/>
        </p:nvSpPr>
        <p:spPr>
          <a:xfrm>
            <a:off x="0" y="14068"/>
            <a:ext cx="4797083" cy="6865034"/>
          </a:xfrm>
          <a:prstGeom prst="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F9F2A-E4A6-4769-BE2C-586667D1BEFA}"/>
              </a:ext>
            </a:extLst>
          </p:cNvPr>
          <p:cNvSpPr txBox="1"/>
          <p:nvPr/>
        </p:nvSpPr>
        <p:spPr>
          <a:xfrm>
            <a:off x="689317" y="900332"/>
            <a:ext cx="3151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Team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Raptors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8839B-7C13-4EA8-92C1-F54A546500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B74651-85D5-4166-9FC9-B9FEA6255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30" y="1324681"/>
            <a:ext cx="3064437" cy="368341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A3D9D9-6CCA-4FE6-AB0C-A0A31C7E1ACF}"/>
              </a:ext>
            </a:extLst>
          </p:cNvPr>
          <p:cNvSpPr txBox="1"/>
          <p:nvPr/>
        </p:nvSpPr>
        <p:spPr>
          <a:xfrm>
            <a:off x="5584874" y="2349925"/>
            <a:ext cx="462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Raptors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95E91-FB1E-4B32-8200-48AB798A8A45}"/>
              </a:ext>
            </a:extLst>
          </p:cNvPr>
          <p:cNvSpPr txBox="1"/>
          <p:nvPr/>
        </p:nvSpPr>
        <p:spPr>
          <a:xfrm>
            <a:off x="5646272" y="3729636"/>
            <a:ext cx="452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One team, One heart , One legacy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0D7988-D84F-4117-B71D-964C1A3D5AC3}"/>
              </a:ext>
            </a:extLst>
          </p:cNvPr>
          <p:cNvCxnSpPr>
            <a:cxnSpLocks/>
          </p:cNvCxnSpPr>
          <p:nvPr/>
        </p:nvCxnSpPr>
        <p:spPr>
          <a:xfrm>
            <a:off x="5641144" y="3643532"/>
            <a:ext cx="452979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2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maixi</dc:creator>
  <cp:lastModifiedBy> </cp:lastModifiedBy>
  <cp:revision>12</cp:revision>
  <dcterms:created xsi:type="dcterms:W3CDTF">2019-03-20T04:27:29Z</dcterms:created>
  <dcterms:modified xsi:type="dcterms:W3CDTF">2019-03-20T06:04:19Z</dcterms:modified>
</cp:coreProperties>
</file>