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eg"/><Relationship Id="rId7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www.google.com/insidesearch/howsearchworks/thestory/" TargetMode="External"/><Relationship Id="rId4" Type="http://schemas.openxmlformats.org/officeDocument/2006/relationships/hyperlink" Target="http://www.learnthenet.com/anima.../how-search-engines-work/" TargetMode="External"/><Relationship Id="rId5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pensearchserver.com/" TargetMode="External"/><Relationship Id="rId3" Type="http://schemas.openxmlformats.org/officeDocument/2006/relationships/hyperlink" Target="http://www.elasticsearch.org/" TargetMode="External"/><Relationship Id="rId4" Type="http://schemas.openxmlformats.org/officeDocument/2006/relationships/hyperlink" Target="https://github.com/gigablast/open-source-search-engine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346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TeamNine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4572099"/>
            <a:ext cx="10464800" cy="2057202"/>
          </a:xfrm>
          <a:prstGeom prst="rect">
            <a:avLst/>
          </a:prstGeom>
        </p:spPr>
        <p:txBody>
          <a:bodyPr/>
          <a:lstStyle/>
          <a:p>
            <a:pPr lvl="0" defTabSz="461518">
              <a:defRPr sz="1800">
                <a:solidFill>
                  <a:srgbClr val="000000"/>
                </a:solidFill>
              </a:defRPr>
            </a:pPr>
            <a:endParaRPr sz="2528">
              <a:solidFill>
                <a:srgbClr val="FFFFFF"/>
              </a:solidFill>
            </a:endParaRPr>
          </a:p>
          <a:p>
            <a:pPr lvl="0" defTabSz="461518">
              <a:defRPr sz="1800">
                <a:solidFill>
                  <a:srgbClr val="000000"/>
                </a:solidFill>
              </a:defRPr>
            </a:pPr>
            <a:r>
              <a:rPr b="1" sz="2528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CSC301 Winter</a:t>
            </a:r>
            <a:endParaRPr b="1" sz="2528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61518">
              <a:defRPr sz="1800">
                <a:solidFill>
                  <a:srgbClr val="000000"/>
                </a:solidFill>
              </a:defRPr>
            </a:pPr>
            <a:r>
              <a:rPr sz="2528">
                <a:solidFill>
                  <a:srgbClr val="FFFFFF"/>
                </a:solidFill>
              </a:rPr>
              <a:t>Tom Choi, Ryan Kam, Sangdong Kim, </a:t>
            </a:r>
            <a:endParaRPr sz="2528">
              <a:solidFill>
                <a:srgbClr val="FFFFFF"/>
              </a:solidFill>
            </a:endParaRPr>
          </a:p>
          <a:p>
            <a:pPr lvl="0" defTabSz="461518">
              <a:defRPr sz="1800">
                <a:solidFill>
                  <a:srgbClr val="000000"/>
                </a:solidFill>
              </a:defRPr>
            </a:pPr>
            <a:r>
              <a:rPr sz="2528">
                <a:solidFill>
                  <a:srgbClr val="FFFFFF"/>
                </a:solidFill>
              </a:rPr>
              <a:t>Sirim Shin, Zhanwen Tan Francis,</a:t>
            </a:r>
            <a:endParaRPr sz="2528">
              <a:solidFill>
                <a:srgbClr val="FFFFFF"/>
              </a:solidFill>
            </a:endParaRPr>
          </a:p>
          <a:p>
            <a:pPr lvl="0" defTabSz="461518">
              <a:defRPr sz="1800">
                <a:solidFill>
                  <a:srgbClr val="000000"/>
                </a:solidFill>
              </a:defRPr>
            </a:pPr>
            <a:r>
              <a:rPr sz="2528">
                <a:solidFill>
                  <a:srgbClr val="FFFFFF"/>
                </a:solidFill>
              </a:rPr>
              <a:t> Vignesh Ravi, Shivain Thapar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7366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Search Engines Are Awesome</a:t>
            </a:r>
          </a:p>
        </p:txBody>
      </p:sp>
      <p:pic>
        <p:nvPicPr>
          <p:cNvPr id="36" name="Bing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710" y="3610663"/>
            <a:ext cx="5245037" cy="2339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google 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5608" y="2205143"/>
            <a:ext cx="5884194" cy="2288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Yahoo_Logo_Purpl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0246" y="5628812"/>
            <a:ext cx="4887956" cy="1832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NAVER_CI_Green-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0758" y="5850232"/>
            <a:ext cx="2885556" cy="535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ownload (3)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8190" y="6812657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Ask-Logo-Medium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38703" y="6760964"/>
            <a:ext cx="1865048" cy="1398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270000" y="-3810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Google vs Bing</a:t>
            </a:r>
          </a:p>
        </p:txBody>
      </p:sp>
      <p:pic>
        <p:nvPicPr>
          <p:cNvPr id="44" name="500px-MLR-search-engine-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948" y="3888034"/>
            <a:ext cx="3715110" cy="3425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google_algorithm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1287" y="4191000"/>
            <a:ext cx="5080001" cy="281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40">
                <a:solidFill>
                  <a:srgbClr val="FFFFFF"/>
                </a:solidFill>
              </a:rPr>
              <a:t>Basic Search Algorithms</a:t>
            </a:r>
          </a:p>
        </p:txBody>
      </p:sp>
      <p:pic>
        <p:nvPicPr>
          <p:cNvPr id="48" name="Search_algorithm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9955" y="2471261"/>
            <a:ext cx="8047011" cy="5697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889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We Found</a:t>
            </a:r>
          </a:p>
        </p:txBody>
      </p:sp>
      <p:pic>
        <p:nvPicPr>
          <p:cNvPr id="51" name="Screen Shot 2015-01-19 at 4.03.2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871" y="2017164"/>
            <a:ext cx="4709188" cy="296418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6474109" y="2191158"/>
            <a:ext cx="61456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9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https://www.google.com/insidesearch/howsearchworks/thestory/</a:t>
            </a:r>
          </a:p>
        </p:txBody>
      </p:sp>
      <p:sp>
        <p:nvSpPr>
          <p:cNvPr id="53" name="Shape 53"/>
          <p:cNvSpPr/>
          <p:nvPr/>
        </p:nvSpPr>
        <p:spPr>
          <a:xfrm>
            <a:off x="823601" y="7670799"/>
            <a:ext cx="536716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9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http://www.learnthenet.com/anima.../how-search-engines-work/</a:t>
            </a:r>
          </a:p>
        </p:txBody>
      </p:sp>
      <p:pic>
        <p:nvPicPr>
          <p:cNvPr id="54" name="Screen Shot 2015-01-19 at 6.56.32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3306" y="5258757"/>
            <a:ext cx="5601861" cy="3476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-1333500" y="-508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1517650"/>
            <a:ext cx="11099800" cy="7320112"/>
          </a:xfrm>
          <a:prstGeom prst="rect">
            <a:avLst/>
          </a:prstGeom>
        </p:spPr>
        <p:txBody>
          <a:bodyPr/>
          <a:lstStyle/>
          <a:p>
            <a:pPr lvl="0" marL="457200" indent="-45720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Open source  web crawlers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scrapy, etc.</a:t>
            </a:r>
            <a:endParaRPr sz="2600">
              <a:solidFill>
                <a:srgbClr val="FFFFFF"/>
              </a:solidFill>
            </a:endParaRPr>
          </a:p>
          <a:p>
            <a:pPr lvl="0" marL="457200" indent="-45720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Open source search engines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http://www.opensearchserver.com/</a:t>
            </a:r>
            <a:r>
              <a:rPr sz="2600">
                <a:solidFill>
                  <a:srgbClr val="FFFFFF"/>
                </a:solidFill>
              </a:rPr>
              <a:t> (open search server)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http://www.elasticsearch.org/</a:t>
            </a:r>
            <a:r>
              <a:rPr sz="2600">
                <a:solidFill>
                  <a:srgbClr val="FFFFFF"/>
                </a:solidFill>
              </a:rPr>
              <a:t> (elasticsearch)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https://github.com/gigablast/open-source-search-engine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Our own simple engine</a:t>
            </a:r>
            <a:endParaRPr sz="2600">
              <a:solidFill>
                <a:srgbClr val="FFFFFF"/>
              </a:solidFill>
            </a:endParaRPr>
          </a:p>
          <a:p>
            <a:pPr lvl="0" marL="457200" indent="-45720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Django with interactive/GUI jQuery libraries &amp; html functions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Web Application For…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Students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general audience who wants to visually see &amp; learn how search engines work under the hood.</a:t>
            </a:r>
          </a:p>
        </p:txBody>
      </p:sp>
      <p:pic>
        <p:nvPicPr>
          <p:cNvPr id="61" name="diversity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539" y="5764088"/>
            <a:ext cx="3710964" cy="2530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sleeping-student-0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1276" y="2761199"/>
            <a:ext cx="3749577" cy="2530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Work flow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1549400"/>
            <a:ext cx="11099800" cy="79170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User inputs keywords/ sentences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Step by step display inner processes (depth = level of difficulty)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Paths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different factors that affect the results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optimizations</a:t>
            </a:r>
            <a:endParaRPr sz="32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Aiming to bridge the database and the algorithm concepts</a:t>
            </a:r>
            <a:endParaRPr sz="32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FYI: Its not an actual Search Engine, just an imitation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