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23" r:id="rId18"/>
    <p:sldId id="422" r:id="rId19"/>
    <p:sldId id="424" r:id="rId20"/>
    <p:sldId id="425" r:id="rId21"/>
    <p:sldId id="427" r:id="rId22"/>
    <p:sldId id="428" r:id="rId23"/>
    <p:sldId id="429" r:id="rId24"/>
    <p:sldId id="430" r:id="rId25"/>
    <p:sldId id="431" r:id="rId26"/>
    <p:sldId id="433" r:id="rId27"/>
    <p:sldId id="434" r:id="rId28"/>
    <p:sldId id="435" r:id="rId29"/>
    <p:sldId id="436" r:id="rId30"/>
    <p:sldId id="437" r:id="rId31"/>
    <p:sldId id="438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9BCC00"/>
    <a:srgbClr val="FAF7C8"/>
    <a:srgbClr val="E8FFC8"/>
    <a:srgbClr val="F4FCD8"/>
    <a:srgbClr val="FFFFFF"/>
    <a:srgbClr val="9ED000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75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</a:t>
            </a:r>
            <a:r>
              <a:rPr lang="en-US" sz="2800" dirty="0" smtClean="0">
                <a:solidFill>
                  <a:srgbClr val="F4FCD8"/>
                </a:solidFill>
              </a:rPr>
              <a:t>code </a:t>
            </a:r>
            <a:r>
              <a:rPr lang="en-US" sz="2800" dirty="0" smtClean="0">
                <a:solidFill>
                  <a:srgbClr val="F4FCD8"/>
                </a:solidFill>
              </a:rPr>
              <a:t>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</a:t>
            </a:r>
            <a:r>
              <a:rPr lang="en-US" sz="2800" dirty="0" err="1" smtClean="0">
                <a:solidFill>
                  <a:srgbClr val="F4FCD8"/>
                </a:solidFill>
              </a:rPr>
              <a:t>convensions</a:t>
            </a:r>
            <a:r>
              <a:rPr lang="en-US" sz="2800" dirty="0" smtClean="0">
                <a:solidFill>
                  <a:srgbClr val="F4FCD8"/>
                </a:solidFill>
              </a:rPr>
              <a:t>(move to end!!!!)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Native 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  <a:endParaRPr lang="en-US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15367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6175</TotalTime>
  <Words>1639</Words>
  <Application>Microsoft Office PowerPoint</Application>
  <PresentationFormat>Презентация на цял екран (4:3)</PresentationFormat>
  <Paragraphs>288</Paragraphs>
  <Slides>31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921</cp:revision>
  <dcterms:created xsi:type="dcterms:W3CDTF">2007-12-08T16:03:35Z</dcterms:created>
  <dcterms:modified xsi:type="dcterms:W3CDTF">2014-11-04T11:38:39Z</dcterms:modified>
  <cp:category>ASP.NET, web development</cp:category>
</cp:coreProperties>
</file>