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19" r:id="rId16"/>
    <p:sldId id="420" r:id="rId17"/>
    <p:sldId id="423" r:id="rId18"/>
    <p:sldId id="422" r:id="rId19"/>
    <p:sldId id="424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FAF7C8"/>
    <a:srgbClr val="E8FFC8"/>
    <a:srgbClr val="F4FCD8"/>
    <a:srgbClr val="FFFFFF"/>
    <a:srgbClr val="1E1E1E"/>
    <a:srgbClr val="9ED000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6136" autoAdjust="0"/>
  </p:normalViewPr>
  <p:slideViewPr>
    <p:cSldViewPr>
      <p:cViewPr>
        <p:scale>
          <a:sx n="78" d="100"/>
          <a:sy n="78" d="100"/>
        </p:scale>
        <p:origin x="-7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10/27/2014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10/27/2014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10/27/2014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10/27/2014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and expressions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Core functions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</a:t>
            </a:r>
            <a:r>
              <a:rPr lang="en-US" sz="2800" dirty="0" err="1" smtClean="0">
                <a:solidFill>
                  <a:srgbClr val="F4FCD8"/>
                </a:solidFill>
              </a:rPr>
              <a:t>convensions</a:t>
            </a:r>
            <a:endParaRPr lang="en-US" sz="28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PHP based Web Application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Native PHP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6091</TotalTime>
  <Words>948</Words>
  <Application>Microsoft Office PowerPoint</Application>
  <PresentationFormat>Презентация на цял екран (4:3)</PresentationFormat>
  <Paragraphs>140</Paragraphs>
  <Slides>19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0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PHP Language Overview</vt:lpstr>
      <vt:lpstr>PHP Language overview</vt:lpstr>
      <vt:lpstr>Variables and constants</vt:lpstr>
      <vt:lpstr>Variables and constants(2)</vt:lpstr>
      <vt:lpstr>Data structures and resources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819</cp:revision>
  <dcterms:created xsi:type="dcterms:W3CDTF">2007-12-08T16:03:35Z</dcterms:created>
  <dcterms:modified xsi:type="dcterms:W3CDTF">2014-10-27T12:13:09Z</dcterms:modified>
  <cp:category>ASP.NET, web development</cp:category>
</cp:coreProperties>
</file>