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54" r:id="rId16"/>
    <p:sldId id="419" r:id="rId17"/>
    <p:sldId id="420" r:id="rId18"/>
    <p:sldId id="423" r:id="rId19"/>
    <p:sldId id="422" r:id="rId20"/>
    <p:sldId id="424" r:id="rId21"/>
    <p:sldId id="425" r:id="rId22"/>
    <p:sldId id="427" r:id="rId23"/>
    <p:sldId id="428" r:id="rId24"/>
    <p:sldId id="429" r:id="rId25"/>
    <p:sldId id="430" r:id="rId26"/>
    <p:sldId id="431" r:id="rId27"/>
    <p:sldId id="433" r:id="rId28"/>
    <p:sldId id="434" r:id="rId29"/>
    <p:sldId id="435" r:id="rId30"/>
    <p:sldId id="436" r:id="rId31"/>
    <p:sldId id="437" r:id="rId32"/>
    <p:sldId id="438" r:id="rId33"/>
    <p:sldId id="441" r:id="rId34"/>
    <p:sldId id="442" r:id="rId35"/>
    <p:sldId id="443" r:id="rId36"/>
    <p:sldId id="444" r:id="rId37"/>
    <p:sldId id="450" r:id="rId38"/>
    <p:sldId id="445" r:id="rId39"/>
    <p:sldId id="446" r:id="rId40"/>
    <p:sldId id="447" r:id="rId41"/>
    <p:sldId id="448" r:id="rId42"/>
    <p:sldId id="449" r:id="rId43"/>
    <p:sldId id="439" r:id="rId44"/>
    <p:sldId id="440" r:id="rId45"/>
    <p:sldId id="451" r:id="rId46"/>
    <p:sldId id="459" r:id="rId47"/>
    <p:sldId id="455" r:id="rId48"/>
    <p:sldId id="456" r:id="rId49"/>
    <p:sldId id="457" r:id="rId50"/>
    <p:sldId id="458" r:id="rId51"/>
    <p:sldId id="452" r:id="rId52"/>
    <p:sldId id="453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EBFFD2"/>
    <a:srgbClr val="FAF7C8"/>
    <a:srgbClr val="1E1E1E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Why is PHP used?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Cross </a:t>
            </a:r>
            <a:r>
              <a:rPr lang="en-US" dirty="0" smtClean="0"/>
              <a:t>Platform</a:t>
            </a:r>
          </a:p>
          <a:p>
            <a:pPr lvl="1"/>
            <a:r>
              <a:rPr lang="en-US" sz="2400" dirty="0" smtClean="0"/>
              <a:t>Runs </a:t>
            </a:r>
            <a:r>
              <a:rPr lang="en-US" sz="2400" dirty="0"/>
              <a:t>on almost any Web server on several </a:t>
            </a:r>
            <a:r>
              <a:rPr lang="en-US" sz="2400" dirty="0" smtClean="0"/>
              <a:t>operating system.</a:t>
            </a:r>
          </a:p>
          <a:p>
            <a:pPr lvl="2"/>
            <a:r>
              <a:rPr lang="en-US" sz="2400" dirty="0">
                <a:solidFill>
                  <a:schemeClr val="accent4"/>
                </a:solidFill>
              </a:rPr>
              <a:t>Web Servers: </a:t>
            </a:r>
            <a:r>
              <a:rPr lang="en-US" sz="2400" dirty="0"/>
              <a:t>Apache, Microsoft IIS, </a:t>
            </a:r>
            <a:r>
              <a:rPr lang="en-US" sz="2400" dirty="0" err="1"/>
              <a:t>Caudium</a:t>
            </a:r>
            <a:r>
              <a:rPr lang="en-US" sz="2400" dirty="0"/>
              <a:t>, Netscape Enterprise Server </a:t>
            </a:r>
            <a:endParaRPr lang="en-US" sz="2400" dirty="0" smtClean="0"/>
          </a:p>
          <a:p>
            <a:r>
              <a:rPr lang="en-US" dirty="0" smtClean="0"/>
              <a:t>One </a:t>
            </a:r>
            <a:r>
              <a:rPr lang="en-US" dirty="0"/>
              <a:t>of the strongest features is the wide range of  </a:t>
            </a:r>
            <a:r>
              <a:rPr lang="en-US" dirty="0" smtClean="0"/>
              <a:t>supported database.</a:t>
            </a:r>
          </a:p>
          <a:p>
            <a:pPr lvl="1"/>
            <a:r>
              <a:rPr lang="en-GB" sz="2400" dirty="0">
                <a:solidFill>
                  <a:schemeClr val="accent4"/>
                </a:solidFill>
              </a:rPr>
              <a:t>Supported Databases: </a:t>
            </a:r>
            <a:r>
              <a:rPr lang="en-GB" sz="2400" dirty="0" smtClean="0"/>
              <a:t>IBM </a:t>
            </a:r>
            <a:r>
              <a:rPr lang="en-GB" sz="2400" dirty="0"/>
              <a:t>DB2, Informix, </a:t>
            </a:r>
            <a:r>
              <a:rPr lang="en-GB" sz="2400" dirty="0" smtClean="0"/>
              <a:t>Ingres, </a:t>
            </a:r>
            <a:r>
              <a:rPr lang="en-GB" sz="2400" dirty="0" err="1" smtClean="0"/>
              <a:t>InterBase</a:t>
            </a:r>
            <a:r>
              <a:rPr lang="en-GB" sz="2400" dirty="0"/>
              <a:t>,  </a:t>
            </a:r>
            <a:r>
              <a:rPr lang="en-GB" sz="2400" dirty="0" err="1"/>
              <a:t>FrontBase</a:t>
            </a:r>
            <a:r>
              <a:rPr lang="en-GB" sz="2400" dirty="0"/>
              <a:t>, </a:t>
            </a:r>
            <a:r>
              <a:rPr lang="en-GB" sz="2400" dirty="0" err="1"/>
              <a:t>mSQL</a:t>
            </a:r>
            <a:r>
              <a:rPr lang="en-GB" sz="2400" dirty="0"/>
              <a:t>, Direct MS-SQL, </a:t>
            </a:r>
            <a:r>
              <a:rPr lang="en-GB" sz="2400" dirty="0" smtClean="0"/>
              <a:t>MySQL, ODBC</a:t>
            </a:r>
            <a:r>
              <a:rPr lang="en-GB" sz="2400" dirty="0"/>
              <a:t>, Oracle (OCI7 and OCI8), </a:t>
            </a:r>
            <a:r>
              <a:rPr lang="en-GB" sz="2400" dirty="0" err="1"/>
              <a:t>Ovrimos</a:t>
            </a:r>
            <a:r>
              <a:rPr lang="en-GB" sz="2400" dirty="0"/>
              <a:t>, </a:t>
            </a:r>
            <a:r>
              <a:rPr lang="en-GB" sz="2400" dirty="0" err="1"/>
              <a:t>PostgreSQL</a:t>
            </a:r>
            <a:r>
              <a:rPr lang="en-GB" sz="2400" dirty="0"/>
              <a:t>, SQLite, Solid, Sybase, </a:t>
            </a:r>
            <a:r>
              <a:rPr lang="en-GB" sz="2400" dirty="0" err="1"/>
              <a:t>Velocis,Unix</a:t>
            </a:r>
            <a:r>
              <a:rPr lang="en-GB" sz="2400" dirty="0"/>
              <a:t> </a:t>
            </a:r>
            <a:r>
              <a:rPr lang="en-GB" sz="2400" dirty="0" err="1"/>
              <a:t>dbm</a:t>
            </a:r>
            <a:r>
              <a:rPr lang="en-GB" sz="2400" dirty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591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</a:p>
          <a:p>
            <a:pPr marL="166687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</a:t>
            </a:r>
            <a:r>
              <a:rPr lang="en-US" dirty="0"/>
              <a:t>native </a:t>
            </a:r>
            <a:r>
              <a:rPr lang="en-US" dirty="0" smtClean="0"/>
              <a:t>PHP application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5081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</a:t>
            </a:r>
            <a:r>
              <a:rPr lang="en-US" sz="2800" dirty="0" smtClean="0"/>
              <a:t>objects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</a:t>
            </a:r>
            <a:r>
              <a:rPr lang="en-US" sz="2800" dirty="0" smtClean="0"/>
              <a:t>singleton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Namespaces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Creating a “simple”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class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$this-&gt;field=$field_init_value;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$field = 'a default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method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function displayField()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$this-&gt;field;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extend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call parent constructor, if needed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957697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parent::__construct($field_init_value);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//do more stuff here...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19812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objects</a:t>
            </a:r>
            <a:endParaRPr lang="en-US" dirty="0">
              <a:solidFill>
                <a:srgbClr val="F4FC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052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code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33600"/>
            <a:ext cx="8153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SimpleClass(10);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assigned   = 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  =&amp;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experimentation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instance-&gt;field = '$assigned will have this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null; // $instance and $reference become null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//output results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($instance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($reference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($assigned);</a:t>
            </a:r>
          </a:p>
        </p:txBody>
      </p:sp>
    </p:spTree>
    <p:extLst>
      <p:ext uri="{BB962C8B-B14F-4D97-AF65-F5344CB8AC3E}">
        <p14:creationId xmlns:p14="http://schemas.microsoft.com/office/powerpoint/2010/main" val="813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static methods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Calling static methods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printNewLine($line)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"\n".$line;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Ivan!");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Petar!");</a:t>
            </a:r>
          </a:p>
        </p:txBody>
      </p:sp>
    </p:spTree>
    <p:extLst>
      <p:ext uri="{BB962C8B-B14F-4D97-AF65-F5344CB8AC3E}">
        <p14:creationId xmlns:p14="http://schemas.microsoft.com/office/powerpoint/2010/main" val="357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interface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interfaces with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charge($power_input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	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getCharge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discharge($power_output);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94982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Battery implements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Enumeration like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enumeration like class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DaysOfWeek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Monday = 1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Saturday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Sunday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6812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$today = DaysOfWeek::Sunday;</a:t>
            </a:r>
          </a:p>
        </p:txBody>
      </p:sp>
    </p:spTree>
    <p:extLst>
      <p:ext uri="{BB962C8B-B14F-4D97-AF65-F5344CB8AC3E}">
        <p14:creationId xmlns:p14="http://schemas.microsoft.com/office/powerpoint/2010/main" val="33087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Using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implementation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Connection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__construct(){}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create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 = null;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(null === $instance) 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static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$instance;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namespaces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classes from namespaces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/namespace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572000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\Exception as Exception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Classes\Class as Class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conventions(2</a:t>
            </a:r>
            <a:r>
              <a:rPr lang="en-U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166687" indent="-514350">
              <a:lnSpc>
                <a:spcPct val="110000"/>
              </a:lnSpc>
            </a:pPr>
            <a:r>
              <a:rPr lang="en-US" dirty="0"/>
              <a:t>Writing a native PHP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Writing a native PHP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First PHP 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Fetching data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Generating </a:t>
            </a:r>
            <a:r>
              <a:rPr lang="en-US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Connecting files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First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Hello world!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Embed </a:t>
            </a:r>
            <a:r>
              <a:rPr lang="en-US" dirty="0" err="1" smtClean="0"/>
              <a:t>php</a:t>
            </a:r>
            <a:r>
              <a:rPr lang="en-US" dirty="0" smtClean="0"/>
              <a:t> scripts directly in the html code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896612"/>
            <a:ext cx="78638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sample.php --&gt;	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&lt;META charset=“Utf-8”/&gt;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&lt;title&gt;Hello world!&lt;/title&gt;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strong&gt;Hello World!&lt;/strong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&lt;?php echo “&lt;h2&gt;Hello, World&lt;/h2&gt;”;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099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core functions for database access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57948"/>
            <a:ext cx="786384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mysql_connect(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,"root","");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mysql_select_db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("library_db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$s_term=($_POST[‘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’])?$_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POST[‘search-term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’]:null;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$where=(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s_term!=null)?“title LIKE ‘%$s_term%’”:””;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queryCode="SELECT *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 “.$where;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query=mysql_query($queryCode);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results=mysql_fetch_assoc($query);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mysql_close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method=“POST”&gt;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name=“search-term”/&gt;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type=“submit” value=“search”&gt;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echo var_dump($results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Generating 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09800"/>
            <a:ext cx="786384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“search-form.php”;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if(count($books)&gt;0):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&lt;tr&gt;&lt;td&gt;id&lt;/td&gt;&lt;td&gt;title&lt;/td&gt;&lt;/tr&gt;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foreach($books as $book):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$book-&gt;id;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$book-&gt;title;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endforeach;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else: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&lt;strong&gt;No books found!&lt;/strong&gt;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endif; ?&gt;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524000"/>
            <a:ext cx="8153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Generating a table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06387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Connecting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0"/>
            <a:ext cx="4724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Connecting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1"/>
                </a:solidFill>
              </a:rPr>
              <a:t>require</a:t>
            </a:r>
            <a:r>
              <a:rPr lang="en-US" dirty="0" smtClean="0"/>
              <a:t> functions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Creating links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581400" cy="476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810000"/>
            <a:ext cx="4419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href=“index.php”&gt;Index&lt;/a&gt;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&lt;/li&gt;</a:t>
            </a:r>
            <a:endParaRPr lang="en-US" sz="1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href=“gallery.php”&gt;Gallery&lt;/a&gt;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=“upload.php”&gt;Upload&lt;/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CodeIgniter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6315</TotalTime>
  <Words>2447</Words>
  <Application>Microsoft Office PowerPoint</Application>
  <PresentationFormat>Презентация на цял екран (4:3)</PresentationFormat>
  <Paragraphs>586</Paragraphs>
  <Slides>52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Why is PHP used?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PHP OOP</vt:lpstr>
      <vt:lpstr>PHP OOP</vt:lpstr>
      <vt:lpstr>Creating a “simple” class</vt:lpstr>
      <vt:lpstr>Extending classes</vt:lpstr>
      <vt:lpstr>Creating objects</vt:lpstr>
      <vt:lpstr>Utility classes</vt:lpstr>
      <vt:lpstr>Interfaces</vt:lpstr>
      <vt:lpstr>Enumeration like abstract classes</vt:lpstr>
      <vt:lpstr>Using singleton</vt:lpstr>
      <vt:lpstr>Namespaces</vt:lpstr>
      <vt:lpstr>Naming conventions</vt:lpstr>
      <vt:lpstr>Naming conventions(2)</vt:lpstr>
      <vt:lpstr>Writing a native PHP application</vt:lpstr>
      <vt:lpstr>Writing a native PHP application</vt:lpstr>
      <vt:lpstr>First PHP script</vt:lpstr>
      <vt:lpstr>Fetching data</vt:lpstr>
      <vt:lpstr>Generating  HTML</vt:lpstr>
      <vt:lpstr>Connecting files</vt:lpstr>
      <vt:lpstr>Using CodeIgniter MVC</vt:lpstr>
      <vt:lpstr>Using Laravel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1085</cp:revision>
  <dcterms:created xsi:type="dcterms:W3CDTF">2007-12-08T16:03:35Z</dcterms:created>
  <dcterms:modified xsi:type="dcterms:W3CDTF">2014-11-10T22:06:34Z</dcterms:modified>
  <cp:category>ASP.NET, web development</cp:category>
</cp:coreProperties>
</file>