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 /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jpeg" /><Relationship Id="rId4" Type="http://schemas.openxmlformats.org/officeDocument/2006/relationships/image" Target="../media/image5.jpeg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E7A62-3541-321B-CC97-87F9F41418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0425" y="-787400"/>
            <a:ext cx="8791575" cy="2387600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GB" b="1" dirty="0"/>
              <a:t>Digital portfolio 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7CAC9-2EC6-85C0-1DE0-556C329DB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9674" y="2143125"/>
            <a:ext cx="8791575" cy="6232922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GB" sz="3200" dirty="0">
                <a:solidFill>
                  <a:schemeClr val="tx1"/>
                </a:solidFill>
              </a:rPr>
              <a:t>Student</a:t>
            </a:r>
            <a:r>
              <a:rPr lang="en-GB" sz="3200" dirty="0"/>
              <a:t>  </a:t>
            </a:r>
            <a:r>
              <a:rPr lang="en-GB" sz="3200" dirty="0">
                <a:solidFill>
                  <a:schemeClr val="tx1"/>
                </a:solidFill>
              </a:rPr>
              <a:t>Name</a:t>
            </a:r>
            <a:r>
              <a:rPr lang="en-GB" sz="3200" dirty="0"/>
              <a:t> : </a:t>
            </a:r>
            <a:r>
              <a:rPr lang="en-GB" sz="3200" dirty="0" err="1">
                <a:solidFill>
                  <a:schemeClr val="tx1"/>
                </a:solidFill>
              </a:rPr>
              <a:t>tanzila</a:t>
            </a:r>
            <a:r>
              <a:rPr lang="en-GB" sz="3200" dirty="0">
                <a:solidFill>
                  <a:schemeClr val="tx1"/>
                </a:solidFill>
              </a:rPr>
              <a:t> </a:t>
            </a:r>
            <a:r>
              <a:rPr lang="en-GB" sz="3200" dirty="0" err="1">
                <a:solidFill>
                  <a:schemeClr val="tx1"/>
                </a:solidFill>
              </a:rPr>
              <a:t>banu</a:t>
            </a:r>
            <a:r>
              <a:rPr lang="en-GB" sz="3200" dirty="0">
                <a:solidFill>
                  <a:schemeClr val="tx1"/>
                </a:solidFill>
              </a:rPr>
              <a:t> H N</a:t>
            </a:r>
          </a:p>
          <a:p>
            <a:r>
              <a:rPr lang="en-GB" sz="3200" dirty="0">
                <a:solidFill>
                  <a:schemeClr val="tx1"/>
                </a:solidFill>
              </a:rPr>
              <a:t> Register no : 34624u09096 /                  </a:t>
            </a:r>
          </a:p>
          <a:p>
            <a:r>
              <a:rPr lang="en-GB" sz="3200" dirty="0">
                <a:solidFill>
                  <a:schemeClr val="tx1"/>
                </a:solidFill>
              </a:rPr>
              <a:t> NM  I’d        :  astvu346M24303</a:t>
            </a:r>
          </a:p>
          <a:p>
            <a:r>
              <a:rPr lang="en-GB" sz="3200" dirty="0">
                <a:solidFill>
                  <a:schemeClr val="tx1"/>
                </a:solidFill>
              </a:rPr>
              <a:t> Department: BCA </a:t>
            </a:r>
          </a:p>
          <a:p>
            <a:r>
              <a:rPr lang="en-GB" sz="3200" dirty="0">
                <a:solidFill>
                  <a:schemeClr val="tx1"/>
                </a:solidFill>
              </a:rPr>
              <a:t> College : </a:t>
            </a:r>
            <a:r>
              <a:rPr lang="en-GB" sz="3200" dirty="0" err="1">
                <a:solidFill>
                  <a:schemeClr val="tx1"/>
                </a:solidFill>
              </a:rPr>
              <a:t>mmes</a:t>
            </a:r>
            <a:r>
              <a:rPr lang="en-GB" sz="3200" dirty="0">
                <a:solidFill>
                  <a:schemeClr val="tx1"/>
                </a:solidFill>
              </a:rPr>
              <a:t> women’s arts and science </a:t>
            </a:r>
          </a:p>
          <a:p>
            <a:r>
              <a:rPr lang="en-GB" sz="3200" dirty="0">
                <a:solidFill>
                  <a:schemeClr val="tx1"/>
                </a:solidFill>
              </a:rPr>
              <a:t>                  College , </a:t>
            </a:r>
            <a:r>
              <a:rPr lang="en-GB" sz="3200" dirty="0" err="1">
                <a:solidFill>
                  <a:schemeClr val="tx1"/>
                </a:solidFill>
              </a:rPr>
              <a:t>thiruvalluvar</a:t>
            </a:r>
            <a:r>
              <a:rPr lang="en-GB" sz="3200" dirty="0">
                <a:solidFill>
                  <a:schemeClr val="tx1"/>
                </a:solidFill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23175750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9415-1330-9B1E-F248-409F5ED73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Screen shot &amp; result</a:t>
            </a:r>
            <a:endParaRPr lang="en-US" sz="7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949A70-CD60-DB87-5E5A-66953AFCBA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9787" y="2097088"/>
            <a:ext cx="2276814" cy="3541712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75F331-4500-4043-7002-422D4CB06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405" y="2178597"/>
            <a:ext cx="2172017" cy="33786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4B876-61EC-261B-25B5-AEA1CB7CD2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3599" y="2178597"/>
            <a:ext cx="2276814" cy="35353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A7BF4-C391-1CA0-FA08-CD57E6E2F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590" y="2178597"/>
            <a:ext cx="2278853" cy="3535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5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B7F98-C97B-7B77-F835-8CB7B6A0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7200" dirty="0"/>
              <a:t>Conclusion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2352F-3191-797B-E554-C0A865063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 err="1"/>
              <a:t>ProfileHub</a:t>
            </a:r>
            <a:r>
              <a:rPr lang="en-GB" sz="3600" dirty="0"/>
              <a:t> gives students a digital identity</a:t>
            </a:r>
          </a:p>
          <a:p>
            <a:r>
              <a:rPr lang="en-GB" sz="3600" dirty="0"/>
              <a:t>Helps in jobs, placements, and internships</a:t>
            </a:r>
          </a:p>
          <a:p>
            <a:r>
              <a:rPr lang="en-GB" sz="3600" dirty="0"/>
              <a:t>Shows skills in web development</a:t>
            </a:r>
          </a:p>
          <a:p>
            <a:r>
              <a:rPr lang="en-GB" sz="3600" dirty="0"/>
              <a:t>Better than a normal resume</a:t>
            </a:r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1381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98F2-7962-E2C2-68E6-4C3EB8765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Git hub link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0E176-2D95-ED9C-F7C8-7BF8EA97D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339577"/>
            <a:ext cx="9905999" cy="34516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7200" dirty="0"/>
              <a:t>  </a:t>
            </a:r>
            <a:r>
              <a:rPr lang="en-GB" sz="3600" dirty="0"/>
              <a:t>https://tanzilabanuhn-star.github.io/Profilehub/</a:t>
            </a:r>
          </a:p>
          <a:p>
            <a:pPr marL="0" indent="0">
              <a:buNone/>
            </a:pPr>
            <a:r>
              <a:rPr lang="en-GB" sz="7200" dirty="0"/>
              <a:t>        THANK YOU ........♡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444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C5BC-10F2-CFC5-D399-5B62D966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4312" y="-953107"/>
            <a:ext cx="12254507" cy="7150309"/>
          </a:xfr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pPr algn="ctr"/>
            <a:r>
              <a:rPr lang="en-GB" sz="7200" dirty="0">
                <a:solidFill>
                  <a:schemeClr val="tx1"/>
                </a:solidFill>
              </a:rPr>
              <a:t>Profile hub </a:t>
            </a:r>
            <a:br>
              <a:rPr lang="en-GB" sz="7200" dirty="0">
                <a:solidFill>
                  <a:schemeClr val="tx1"/>
                </a:solidFill>
              </a:rPr>
            </a:br>
            <a:r>
              <a:rPr lang="en-GB" sz="7200" dirty="0">
                <a:solidFill>
                  <a:schemeClr val="tx1"/>
                </a:solidFill>
              </a:rPr>
              <a:t>      </a:t>
            </a:r>
            <a:br>
              <a:rPr lang="en-GB" sz="7200" dirty="0">
                <a:solidFill>
                  <a:schemeClr val="tx1"/>
                </a:solidFill>
              </a:rPr>
            </a:br>
            <a:r>
              <a:rPr lang="en-GB" sz="4800" dirty="0">
                <a:solidFill>
                  <a:schemeClr val="tx1"/>
                </a:solidFill>
              </a:rPr>
              <a:t>My</a:t>
            </a:r>
            <a:r>
              <a:rPr lang="en-GB" sz="7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digital</a:t>
            </a:r>
            <a:r>
              <a:rPr lang="en-GB" sz="7200" dirty="0">
                <a:solidFill>
                  <a:schemeClr val="tx1"/>
                </a:solidFill>
              </a:rPr>
              <a:t> </a:t>
            </a:r>
            <a:r>
              <a:rPr lang="en-GB" sz="4400" dirty="0">
                <a:solidFill>
                  <a:schemeClr val="tx1"/>
                </a:solidFill>
              </a:rPr>
              <a:t>portfolio</a:t>
            </a:r>
            <a:r>
              <a:rPr lang="en-GB" sz="7200" dirty="0">
                <a:solidFill>
                  <a:schemeClr val="tx1"/>
                </a:solidFill>
              </a:rPr>
              <a:t> </a:t>
            </a:r>
            <a:endParaRPr lang="en-US" sz="7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413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8CC6-F565-5A2D-023E-766A4167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267890"/>
            <a:ext cx="9905998" cy="1964532"/>
          </a:xfrm>
        </p:spPr>
        <p:txBody>
          <a:bodyPr/>
          <a:lstStyle/>
          <a:p>
            <a:r>
              <a:rPr lang="en-GB" dirty="0"/>
              <a:t> </a:t>
            </a:r>
            <a:r>
              <a:rPr lang="en-GB" sz="7200" dirty="0"/>
              <a:t>Agenda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BF723-1E42-716E-37A0-544F96D7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0953" y="1446609"/>
            <a:ext cx="7322344" cy="4344592"/>
          </a:xfrm>
        </p:spPr>
        <p:txBody>
          <a:bodyPr>
            <a:normAutofit fontScale="25000" lnSpcReduction="20000"/>
          </a:bodyPr>
          <a:lstStyle/>
          <a:p>
            <a:r>
              <a:rPr lang="en-GB" sz="11200" dirty="0"/>
              <a:t>Problem Statement</a:t>
            </a:r>
          </a:p>
          <a:p>
            <a:r>
              <a:rPr lang="en-GB" sz="11200" dirty="0"/>
              <a:t>Project Overview</a:t>
            </a:r>
          </a:p>
          <a:p>
            <a:r>
              <a:rPr lang="en-GB" sz="11200" dirty="0"/>
              <a:t>End Users</a:t>
            </a:r>
          </a:p>
          <a:p>
            <a:r>
              <a:rPr lang="en-GB" sz="11200" dirty="0"/>
              <a:t>Tools &amp; Technologies</a:t>
            </a:r>
          </a:p>
          <a:p>
            <a:r>
              <a:rPr lang="en-GB" sz="11200" dirty="0"/>
              <a:t>Design &amp; Layout</a:t>
            </a:r>
          </a:p>
          <a:p>
            <a:r>
              <a:rPr lang="en-GB" sz="11200" dirty="0"/>
              <a:t>Features</a:t>
            </a:r>
          </a:p>
          <a:p>
            <a:r>
              <a:rPr lang="en-GB" sz="11200" dirty="0"/>
              <a:t>Results &amp; Screenshots</a:t>
            </a:r>
          </a:p>
          <a:p>
            <a:r>
              <a:rPr lang="en-GB" sz="11200" dirty="0"/>
              <a:t>Conclusion</a:t>
            </a:r>
          </a:p>
          <a:p>
            <a:r>
              <a:rPr lang="en-GB" sz="11200" dirty="0"/>
              <a:t>GitHub Link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004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0746-4917-0ADD-B887-624EEF3BF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 Problem statement 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C3E6F-5AC2-9D8D-4B60-29A1C3D93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Normal resumes are plain and boring</a:t>
            </a:r>
          </a:p>
          <a:p>
            <a:r>
              <a:rPr lang="en-GB" sz="3200" dirty="0"/>
              <a:t>Students don’t have a good way to show their skills</a:t>
            </a:r>
          </a:p>
          <a:p>
            <a:r>
              <a:rPr lang="en-GB" sz="3200" dirty="0"/>
              <a:t>Recruiters cannot see real projects or creativity</a:t>
            </a:r>
          </a:p>
          <a:p>
            <a:r>
              <a:rPr lang="en-GB" sz="3200" dirty="0"/>
              <a:t>Need a </a:t>
            </a:r>
            <a:r>
              <a:rPr lang="en-GB" sz="3200" b="1" dirty="0"/>
              <a:t>digital portfolio website</a:t>
            </a:r>
            <a:r>
              <a:rPr lang="en-GB" sz="3200" dirty="0"/>
              <a:t> to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293171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04ECF-34A6-FC52-5A3F-466E60BB4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Project overview 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3F6C5-97FD-69D2-6A94-6592DDD29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i="1" dirty="0" err="1"/>
              <a:t>ProfileHub</a:t>
            </a:r>
            <a:r>
              <a:rPr lang="en-GB" sz="3200" dirty="0"/>
              <a:t> is a </a:t>
            </a:r>
            <a:r>
              <a:rPr lang="en-GB" sz="3200" b="1" dirty="0"/>
              <a:t>student portfolio website</a:t>
            </a:r>
            <a:endParaRPr lang="en-GB" sz="3200" dirty="0"/>
          </a:p>
          <a:p>
            <a:r>
              <a:rPr lang="en-GB" sz="3200" dirty="0"/>
              <a:t>Built using </a:t>
            </a:r>
            <a:r>
              <a:rPr lang="en-GB" sz="3200" b="1" dirty="0"/>
              <a:t>HTML, CSS, and JavaScript</a:t>
            </a:r>
            <a:endParaRPr lang="en-GB" sz="3200" dirty="0"/>
          </a:p>
          <a:p>
            <a:r>
              <a:rPr lang="en-GB" sz="3200" dirty="0"/>
              <a:t>Has pages: Home | About Me | Projects | Contact</a:t>
            </a:r>
          </a:p>
          <a:p>
            <a:r>
              <a:rPr lang="en-GB" sz="3200" dirty="0"/>
              <a:t>Works on both </a:t>
            </a:r>
            <a:r>
              <a:rPr lang="en-GB" sz="3200" b="1" dirty="0"/>
              <a:t>mobile and computer</a:t>
            </a:r>
            <a:r>
              <a:rPr lang="en-GB" sz="3200" dirty="0"/>
              <a:t> (responsive)</a:t>
            </a:r>
          </a:p>
          <a:p>
            <a:r>
              <a:rPr lang="en-GB" sz="3200" dirty="0"/>
              <a:t>Published online using </a:t>
            </a:r>
            <a:r>
              <a:rPr lang="en-GB" sz="3200" b="1" dirty="0"/>
              <a:t>GitHub Pages</a:t>
            </a:r>
            <a:endParaRPr lang="en-GB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8089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476D-8D52-4364-8670-BFD238DA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End users 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611EC-6DA0-B3FA-BB4F-1F7AB52A4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Students → To show their skills and projects</a:t>
            </a:r>
          </a:p>
          <a:p>
            <a:r>
              <a:rPr lang="en-GB" sz="3200" dirty="0"/>
              <a:t>Recruiters → To check student profiles easily</a:t>
            </a:r>
          </a:p>
          <a:p>
            <a:r>
              <a:rPr lang="en-GB" sz="3200" dirty="0"/>
              <a:t>Teachers → To review student work online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2213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2218-665F-9EB7-57A2-DF3B363B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Tools &amp; technology 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B2818-DC53-FFE8-8486-CDE6D792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HTML → For website structure</a:t>
            </a:r>
          </a:p>
          <a:p>
            <a:r>
              <a:rPr lang="en-GB" sz="3200" dirty="0"/>
              <a:t>CSS → For styling and design</a:t>
            </a:r>
          </a:p>
          <a:p>
            <a:r>
              <a:rPr lang="en-GB" sz="3200" dirty="0"/>
              <a:t>JavaScript → For interactivity</a:t>
            </a:r>
          </a:p>
          <a:p>
            <a:r>
              <a:rPr lang="en-GB" sz="3200" dirty="0"/>
              <a:t>GitHub → To save and publish the website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75794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2B4E2-772B-BD4D-773A-3E2418B6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Design &amp; layout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9CBBE-4BC8-F236-3180-77A141F9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Home Page → Introduction and menu</a:t>
            </a:r>
          </a:p>
          <a:p>
            <a:r>
              <a:rPr lang="en-GB" sz="3200" dirty="0"/>
              <a:t>About Me Page → Education and skills</a:t>
            </a:r>
          </a:p>
          <a:p>
            <a:r>
              <a:rPr lang="en-GB" sz="3200" dirty="0"/>
              <a:t>Projects Page → List of projects</a:t>
            </a:r>
          </a:p>
          <a:p>
            <a:r>
              <a:rPr lang="en-GB" sz="3200" dirty="0"/>
              <a:t>Contact Page → Form to send messages</a:t>
            </a:r>
          </a:p>
          <a:p>
            <a:r>
              <a:rPr lang="en-GB" sz="3200" dirty="0"/>
              <a:t>Responsive Layout → Works on all devices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05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0E762-B2DE-9FC6-0641-9391229B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7200" dirty="0"/>
              <a:t>Features 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ADAB6-70A5-19F4-93FD-8256D352B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132807"/>
            <a:ext cx="9905999" cy="3541714"/>
          </a:xfrm>
        </p:spPr>
        <p:txBody>
          <a:bodyPr>
            <a:normAutofit fontScale="92500" lnSpcReduction="20000"/>
          </a:bodyPr>
          <a:lstStyle/>
          <a:p>
            <a:r>
              <a:rPr lang="en-GB" sz="3200" dirty="0"/>
              <a:t>Simple and user-friendly website</a:t>
            </a:r>
          </a:p>
          <a:p>
            <a:r>
              <a:rPr lang="en-GB" sz="3200" dirty="0"/>
              <a:t>Smooth navigation between pages</a:t>
            </a:r>
          </a:p>
          <a:p>
            <a:r>
              <a:rPr lang="en-GB" sz="3200" dirty="0"/>
              <a:t>Basic animations and effects</a:t>
            </a:r>
          </a:p>
          <a:p>
            <a:r>
              <a:rPr lang="en-GB" sz="3200" dirty="0"/>
              <a:t>Contact form with validation</a:t>
            </a:r>
          </a:p>
          <a:p>
            <a:r>
              <a:rPr lang="en-GB" sz="3200" dirty="0"/>
              <a:t>Projects shown in gallery format</a:t>
            </a:r>
          </a:p>
          <a:p>
            <a:r>
              <a:rPr lang="en-GB" sz="3200" dirty="0"/>
              <a:t>Works on both mobile and computer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938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Circuit</vt:lpstr>
      <vt:lpstr>Digital portfolio </vt:lpstr>
      <vt:lpstr>Profile hub         My digital portfolio </vt:lpstr>
      <vt:lpstr> Agenda</vt:lpstr>
      <vt:lpstr> Problem statement </vt:lpstr>
      <vt:lpstr>Project overview </vt:lpstr>
      <vt:lpstr>End users </vt:lpstr>
      <vt:lpstr>Tools &amp; technology </vt:lpstr>
      <vt:lpstr>Design &amp; layout</vt:lpstr>
      <vt:lpstr>Features </vt:lpstr>
      <vt:lpstr>Screen shot &amp; result</vt:lpstr>
      <vt:lpstr>Conclusion </vt:lpstr>
      <vt:lpstr>Git 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Guest User</dc:creator>
  <cp:lastModifiedBy>tanzilabanuhn@gmail.com</cp:lastModifiedBy>
  <cp:revision>3</cp:revision>
  <dcterms:created xsi:type="dcterms:W3CDTF">2025-08-29T13:12:26Z</dcterms:created>
  <dcterms:modified xsi:type="dcterms:W3CDTF">2025-09-06T06:38:15Z</dcterms:modified>
</cp:coreProperties>
</file>