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70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106329-0AEA-45DE-A4CC-DB320544A49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2D13DB3-5B5C-4F02-AD9B-3A7D532687C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Medical data is often present in unstructured form</a:t>
          </a:r>
          <a:endParaRPr lang="en-US"/>
        </a:p>
      </dgm:t>
    </dgm:pt>
    <dgm:pt modelId="{4D4B1F1E-35AA-46A8-8BAB-C66E94944B0D}" type="parTrans" cxnId="{41D6BE51-5B98-4CA3-BF6F-0A9E0716CCD5}">
      <dgm:prSet/>
      <dgm:spPr/>
      <dgm:t>
        <a:bodyPr/>
        <a:lstStyle/>
        <a:p>
          <a:endParaRPr lang="en-US"/>
        </a:p>
      </dgm:t>
    </dgm:pt>
    <dgm:pt modelId="{7C4DE8BB-BFF6-4A1A-A574-DCCAEE496E75}" type="sibTrans" cxnId="{41D6BE51-5B98-4CA3-BF6F-0A9E0716CCD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936E81C-E0C7-435A-81EF-42BA1E6DEBF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Manual extraction of data is a tedious and time intense task.</a:t>
          </a:r>
          <a:endParaRPr lang="en-US"/>
        </a:p>
      </dgm:t>
    </dgm:pt>
    <dgm:pt modelId="{EF1A5845-0158-48D4-8140-BE34F0662187}" type="parTrans" cxnId="{7482341C-234E-4B62-B790-6D7265A91797}">
      <dgm:prSet/>
      <dgm:spPr/>
      <dgm:t>
        <a:bodyPr/>
        <a:lstStyle/>
        <a:p>
          <a:endParaRPr lang="en-US"/>
        </a:p>
      </dgm:t>
    </dgm:pt>
    <dgm:pt modelId="{AADA6972-998F-402E-AE9F-91FE2361BA98}" type="sibTrans" cxnId="{7482341C-234E-4B62-B790-6D7265A9179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10BEDAD-11FD-4E52-817C-8476CFE1FAD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The abstraction pipeline demonstrated a high performance when tested on in-sample test sets, but a lower performance on an unseen test set.</a:t>
          </a:r>
          <a:endParaRPr lang="en-US"/>
        </a:p>
      </dgm:t>
    </dgm:pt>
    <dgm:pt modelId="{DCD10CBE-D17F-4A18-8506-34B8E0F7F54B}" type="parTrans" cxnId="{D382900B-0A5A-4A3C-BF33-AF372CFB6E71}">
      <dgm:prSet/>
      <dgm:spPr/>
      <dgm:t>
        <a:bodyPr/>
        <a:lstStyle/>
        <a:p>
          <a:endParaRPr lang="en-US"/>
        </a:p>
      </dgm:t>
    </dgm:pt>
    <dgm:pt modelId="{9742EE43-7564-4072-956F-6FBAB689D045}" type="sibTrans" cxnId="{D382900B-0A5A-4A3C-BF33-AF372CFB6E7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D7CCF8C-EF80-49BE-93D4-020EC3AC218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 drift can be described as a change in the distribution of unseen input data when compared to the data used in training.</a:t>
          </a:r>
          <a:endParaRPr lang="en-US"/>
        </a:p>
      </dgm:t>
    </dgm:pt>
    <dgm:pt modelId="{3668AF71-10D1-41B2-BB3F-27C963856C6F}" type="parTrans" cxnId="{BCD68B05-7B98-415C-9942-18E93ED3FD21}">
      <dgm:prSet/>
      <dgm:spPr/>
      <dgm:t>
        <a:bodyPr/>
        <a:lstStyle/>
        <a:p>
          <a:endParaRPr lang="en-US"/>
        </a:p>
      </dgm:t>
    </dgm:pt>
    <dgm:pt modelId="{202235BA-5254-45CB-8EBA-CFCC030319E7}" type="sibTrans" cxnId="{BCD68B05-7B98-415C-9942-18E93ED3FD21}">
      <dgm:prSet/>
      <dgm:spPr/>
      <dgm:t>
        <a:bodyPr/>
        <a:lstStyle/>
        <a:p>
          <a:endParaRPr lang="en-US"/>
        </a:p>
      </dgm:t>
    </dgm:pt>
    <dgm:pt modelId="{334C0B9C-D0C0-4EF7-A520-B289984FA12E}" type="pres">
      <dgm:prSet presAssocID="{2D106329-0AEA-45DE-A4CC-DB320544A495}" presName="root" presStyleCnt="0">
        <dgm:presLayoutVars>
          <dgm:dir/>
          <dgm:resizeHandles val="exact"/>
        </dgm:presLayoutVars>
      </dgm:prSet>
      <dgm:spPr/>
    </dgm:pt>
    <dgm:pt modelId="{7D0BC392-FCA5-405B-BFE6-4F586BB81EB7}" type="pres">
      <dgm:prSet presAssocID="{12D13DB3-5B5C-4F02-AD9B-3A7D532687CD}" presName="compNode" presStyleCnt="0"/>
      <dgm:spPr/>
    </dgm:pt>
    <dgm:pt modelId="{E5E40DA4-B2A1-4588-9854-C6D7ED5E15AA}" type="pres">
      <dgm:prSet presAssocID="{12D13DB3-5B5C-4F02-AD9B-3A7D532687CD}" presName="bgRect" presStyleLbl="bgShp" presStyleIdx="0" presStyleCnt="4"/>
      <dgm:spPr/>
    </dgm:pt>
    <dgm:pt modelId="{23E57A24-C2C9-4D45-8CF5-F87F4149B924}" type="pres">
      <dgm:prSet presAssocID="{12D13DB3-5B5C-4F02-AD9B-3A7D532687C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3AF18BA0-A55F-4A68-80D1-4540B86C8CCD}" type="pres">
      <dgm:prSet presAssocID="{12D13DB3-5B5C-4F02-AD9B-3A7D532687CD}" presName="spaceRect" presStyleCnt="0"/>
      <dgm:spPr/>
    </dgm:pt>
    <dgm:pt modelId="{5838C024-AA3E-4359-BE06-E17A4DDF1F68}" type="pres">
      <dgm:prSet presAssocID="{12D13DB3-5B5C-4F02-AD9B-3A7D532687CD}" presName="parTx" presStyleLbl="revTx" presStyleIdx="0" presStyleCnt="4">
        <dgm:presLayoutVars>
          <dgm:chMax val="0"/>
          <dgm:chPref val="0"/>
        </dgm:presLayoutVars>
      </dgm:prSet>
      <dgm:spPr/>
    </dgm:pt>
    <dgm:pt modelId="{FB8897C4-CEBB-44D7-A9C5-53DE8021D0AF}" type="pres">
      <dgm:prSet presAssocID="{7C4DE8BB-BFF6-4A1A-A574-DCCAEE496E75}" presName="sibTrans" presStyleCnt="0"/>
      <dgm:spPr/>
    </dgm:pt>
    <dgm:pt modelId="{02708424-C1D8-4A95-B9A8-E3167C0F7248}" type="pres">
      <dgm:prSet presAssocID="{8936E81C-E0C7-435A-81EF-42BA1E6DEBFA}" presName="compNode" presStyleCnt="0"/>
      <dgm:spPr/>
    </dgm:pt>
    <dgm:pt modelId="{B1455C1E-681A-4F7D-9183-E11E1573D2AA}" type="pres">
      <dgm:prSet presAssocID="{8936E81C-E0C7-435A-81EF-42BA1E6DEBFA}" presName="bgRect" presStyleLbl="bgShp" presStyleIdx="1" presStyleCnt="4"/>
      <dgm:spPr/>
    </dgm:pt>
    <dgm:pt modelId="{0BA8ABB6-3CCD-4A63-BF9E-6F52EEF25438}" type="pres">
      <dgm:prSet presAssocID="{8936E81C-E0C7-435A-81EF-42BA1E6DEBF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rglass Finished"/>
        </a:ext>
      </dgm:extLst>
    </dgm:pt>
    <dgm:pt modelId="{5548D395-A046-4B14-99E1-C4D88DF60C08}" type="pres">
      <dgm:prSet presAssocID="{8936E81C-E0C7-435A-81EF-42BA1E6DEBFA}" presName="spaceRect" presStyleCnt="0"/>
      <dgm:spPr/>
    </dgm:pt>
    <dgm:pt modelId="{650566BC-AEA4-4D9E-8BD0-F0066593AE59}" type="pres">
      <dgm:prSet presAssocID="{8936E81C-E0C7-435A-81EF-42BA1E6DEBFA}" presName="parTx" presStyleLbl="revTx" presStyleIdx="1" presStyleCnt="4">
        <dgm:presLayoutVars>
          <dgm:chMax val="0"/>
          <dgm:chPref val="0"/>
        </dgm:presLayoutVars>
      </dgm:prSet>
      <dgm:spPr/>
    </dgm:pt>
    <dgm:pt modelId="{04D144EB-13FF-4D87-B10E-AC77993C8BB9}" type="pres">
      <dgm:prSet presAssocID="{AADA6972-998F-402E-AE9F-91FE2361BA98}" presName="sibTrans" presStyleCnt="0"/>
      <dgm:spPr/>
    </dgm:pt>
    <dgm:pt modelId="{BE5ED593-1D85-4406-9351-F3F7F1296405}" type="pres">
      <dgm:prSet presAssocID="{D10BEDAD-11FD-4E52-817C-8476CFE1FAD1}" presName="compNode" presStyleCnt="0"/>
      <dgm:spPr/>
    </dgm:pt>
    <dgm:pt modelId="{D5E5BF25-9CB4-4F90-902D-1ADB12C17FED}" type="pres">
      <dgm:prSet presAssocID="{D10BEDAD-11FD-4E52-817C-8476CFE1FAD1}" presName="bgRect" presStyleLbl="bgShp" presStyleIdx="2" presStyleCnt="4"/>
      <dgm:spPr/>
    </dgm:pt>
    <dgm:pt modelId="{22697DE5-3A99-4FDD-BCB2-593AB9790616}" type="pres">
      <dgm:prSet presAssocID="{D10BEDAD-11FD-4E52-817C-8476CFE1FAD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C616F21-D491-4947-9578-76D0D2A70315}" type="pres">
      <dgm:prSet presAssocID="{D10BEDAD-11FD-4E52-817C-8476CFE1FAD1}" presName="spaceRect" presStyleCnt="0"/>
      <dgm:spPr/>
    </dgm:pt>
    <dgm:pt modelId="{86F0C9A2-EB00-4A39-BD28-8BCE5D3CD7C2}" type="pres">
      <dgm:prSet presAssocID="{D10BEDAD-11FD-4E52-817C-8476CFE1FAD1}" presName="parTx" presStyleLbl="revTx" presStyleIdx="2" presStyleCnt="4">
        <dgm:presLayoutVars>
          <dgm:chMax val="0"/>
          <dgm:chPref val="0"/>
        </dgm:presLayoutVars>
      </dgm:prSet>
      <dgm:spPr/>
    </dgm:pt>
    <dgm:pt modelId="{D1CE0ADB-127E-45FD-89D2-0A83807005A0}" type="pres">
      <dgm:prSet presAssocID="{9742EE43-7564-4072-956F-6FBAB689D045}" presName="sibTrans" presStyleCnt="0"/>
      <dgm:spPr/>
    </dgm:pt>
    <dgm:pt modelId="{81B185EA-466D-47D0-AA92-EC65AEFDBD6D}" type="pres">
      <dgm:prSet presAssocID="{0D7CCF8C-EF80-49BE-93D4-020EC3AC218A}" presName="compNode" presStyleCnt="0"/>
      <dgm:spPr/>
    </dgm:pt>
    <dgm:pt modelId="{54912BD4-00B6-451C-906E-FB917BF79027}" type="pres">
      <dgm:prSet presAssocID="{0D7CCF8C-EF80-49BE-93D4-020EC3AC218A}" presName="bgRect" presStyleLbl="bgShp" presStyleIdx="3" presStyleCnt="4"/>
      <dgm:spPr/>
    </dgm:pt>
    <dgm:pt modelId="{2DAF2832-DD28-49D9-95D0-8A7A72759FBD}" type="pres">
      <dgm:prSet presAssocID="{0D7CCF8C-EF80-49BE-93D4-020EC3AC218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CC8EA13-CCC5-4C01-A1A0-214363EDF47C}" type="pres">
      <dgm:prSet presAssocID="{0D7CCF8C-EF80-49BE-93D4-020EC3AC218A}" presName="spaceRect" presStyleCnt="0"/>
      <dgm:spPr/>
    </dgm:pt>
    <dgm:pt modelId="{FCFBBA9E-5916-460F-A756-C12DE0BF6202}" type="pres">
      <dgm:prSet presAssocID="{0D7CCF8C-EF80-49BE-93D4-020EC3AC218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CD68B05-7B98-415C-9942-18E93ED3FD21}" srcId="{2D106329-0AEA-45DE-A4CC-DB320544A495}" destId="{0D7CCF8C-EF80-49BE-93D4-020EC3AC218A}" srcOrd="3" destOrd="0" parTransId="{3668AF71-10D1-41B2-BB3F-27C963856C6F}" sibTransId="{202235BA-5254-45CB-8EBA-CFCC030319E7}"/>
    <dgm:cxn modelId="{D382900B-0A5A-4A3C-BF33-AF372CFB6E71}" srcId="{2D106329-0AEA-45DE-A4CC-DB320544A495}" destId="{D10BEDAD-11FD-4E52-817C-8476CFE1FAD1}" srcOrd="2" destOrd="0" parTransId="{DCD10CBE-D17F-4A18-8506-34B8E0F7F54B}" sibTransId="{9742EE43-7564-4072-956F-6FBAB689D045}"/>
    <dgm:cxn modelId="{1A566E12-E7A7-4F40-96D2-5ACFE31C4232}" type="presOf" srcId="{8936E81C-E0C7-435A-81EF-42BA1E6DEBFA}" destId="{650566BC-AEA4-4D9E-8BD0-F0066593AE59}" srcOrd="0" destOrd="0" presId="urn:microsoft.com/office/officeart/2018/2/layout/IconVerticalSolidList"/>
    <dgm:cxn modelId="{7482341C-234E-4B62-B790-6D7265A91797}" srcId="{2D106329-0AEA-45DE-A4CC-DB320544A495}" destId="{8936E81C-E0C7-435A-81EF-42BA1E6DEBFA}" srcOrd="1" destOrd="0" parTransId="{EF1A5845-0158-48D4-8140-BE34F0662187}" sibTransId="{AADA6972-998F-402E-AE9F-91FE2361BA98}"/>
    <dgm:cxn modelId="{E031714A-18B1-D540-93B5-4163FDE6A12B}" type="presOf" srcId="{12D13DB3-5B5C-4F02-AD9B-3A7D532687CD}" destId="{5838C024-AA3E-4359-BE06-E17A4DDF1F68}" srcOrd="0" destOrd="0" presId="urn:microsoft.com/office/officeart/2018/2/layout/IconVerticalSolidList"/>
    <dgm:cxn modelId="{F3528E4E-7703-9341-B775-6B9C11636180}" type="presOf" srcId="{0D7CCF8C-EF80-49BE-93D4-020EC3AC218A}" destId="{FCFBBA9E-5916-460F-A756-C12DE0BF6202}" srcOrd="0" destOrd="0" presId="urn:microsoft.com/office/officeart/2018/2/layout/IconVerticalSolidList"/>
    <dgm:cxn modelId="{41D6BE51-5B98-4CA3-BF6F-0A9E0716CCD5}" srcId="{2D106329-0AEA-45DE-A4CC-DB320544A495}" destId="{12D13DB3-5B5C-4F02-AD9B-3A7D532687CD}" srcOrd="0" destOrd="0" parTransId="{4D4B1F1E-35AA-46A8-8BAB-C66E94944B0D}" sibTransId="{7C4DE8BB-BFF6-4A1A-A574-DCCAEE496E75}"/>
    <dgm:cxn modelId="{F340EF62-8783-3141-ABC8-E93C69C04C5E}" type="presOf" srcId="{D10BEDAD-11FD-4E52-817C-8476CFE1FAD1}" destId="{86F0C9A2-EB00-4A39-BD28-8BCE5D3CD7C2}" srcOrd="0" destOrd="0" presId="urn:microsoft.com/office/officeart/2018/2/layout/IconVerticalSolidList"/>
    <dgm:cxn modelId="{428EB9D4-51D7-8B43-8DB3-3355CACACA3E}" type="presOf" srcId="{2D106329-0AEA-45DE-A4CC-DB320544A495}" destId="{334C0B9C-D0C0-4EF7-A520-B289984FA12E}" srcOrd="0" destOrd="0" presId="urn:microsoft.com/office/officeart/2018/2/layout/IconVerticalSolidList"/>
    <dgm:cxn modelId="{EA441FD3-5846-284C-A410-D14401A55BD2}" type="presParOf" srcId="{334C0B9C-D0C0-4EF7-A520-B289984FA12E}" destId="{7D0BC392-FCA5-405B-BFE6-4F586BB81EB7}" srcOrd="0" destOrd="0" presId="urn:microsoft.com/office/officeart/2018/2/layout/IconVerticalSolidList"/>
    <dgm:cxn modelId="{D920572C-06DA-1C46-BC49-B27932042DBB}" type="presParOf" srcId="{7D0BC392-FCA5-405B-BFE6-4F586BB81EB7}" destId="{E5E40DA4-B2A1-4588-9854-C6D7ED5E15AA}" srcOrd="0" destOrd="0" presId="urn:microsoft.com/office/officeart/2018/2/layout/IconVerticalSolidList"/>
    <dgm:cxn modelId="{837F57E4-AF5C-0144-B220-00CD49CA1F89}" type="presParOf" srcId="{7D0BC392-FCA5-405B-BFE6-4F586BB81EB7}" destId="{23E57A24-C2C9-4D45-8CF5-F87F4149B924}" srcOrd="1" destOrd="0" presId="urn:microsoft.com/office/officeart/2018/2/layout/IconVerticalSolidList"/>
    <dgm:cxn modelId="{CA24C7EE-5BC3-C344-9FE4-D3A83B8A1F87}" type="presParOf" srcId="{7D0BC392-FCA5-405B-BFE6-4F586BB81EB7}" destId="{3AF18BA0-A55F-4A68-80D1-4540B86C8CCD}" srcOrd="2" destOrd="0" presId="urn:microsoft.com/office/officeart/2018/2/layout/IconVerticalSolidList"/>
    <dgm:cxn modelId="{DE97B159-321B-9845-A532-8993913593FC}" type="presParOf" srcId="{7D0BC392-FCA5-405B-BFE6-4F586BB81EB7}" destId="{5838C024-AA3E-4359-BE06-E17A4DDF1F68}" srcOrd="3" destOrd="0" presId="urn:microsoft.com/office/officeart/2018/2/layout/IconVerticalSolidList"/>
    <dgm:cxn modelId="{D350FC1A-EB29-F148-B558-FAC3B5592521}" type="presParOf" srcId="{334C0B9C-D0C0-4EF7-A520-B289984FA12E}" destId="{FB8897C4-CEBB-44D7-A9C5-53DE8021D0AF}" srcOrd="1" destOrd="0" presId="urn:microsoft.com/office/officeart/2018/2/layout/IconVerticalSolidList"/>
    <dgm:cxn modelId="{1CE4D479-93B9-364E-98BB-B8BFBB29E066}" type="presParOf" srcId="{334C0B9C-D0C0-4EF7-A520-B289984FA12E}" destId="{02708424-C1D8-4A95-B9A8-E3167C0F7248}" srcOrd="2" destOrd="0" presId="urn:microsoft.com/office/officeart/2018/2/layout/IconVerticalSolidList"/>
    <dgm:cxn modelId="{44416429-DC88-BF4A-9471-949C6F574064}" type="presParOf" srcId="{02708424-C1D8-4A95-B9A8-E3167C0F7248}" destId="{B1455C1E-681A-4F7D-9183-E11E1573D2AA}" srcOrd="0" destOrd="0" presId="urn:microsoft.com/office/officeart/2018/2/layout/IconVerticalSolidList"/>
    <dgm:cxn modelId="{FF1D4BF0-62DB-1B45-9614-C5381D9255D8}" type="presParOf" srcId="{02708424-C1D8-4A95-B9A8-E3167C0F7248}" destId="{0BA8ABB6-3CCD-4A63-BF9E-6F52EEF25438}" srcOrd="1" destOrd="0" presId="urn:microsoft.com/office/officeart/2018/2/layout/IconVerticalSolidList"/>
    <dgm:cxn modelId="{6EC92B59-B3E1-0E40-9E90-767638C5DAE2}" type="presParOf" srcId="{02708424-C1D8-4A95-B9A8-E3167C0F7248}" destId="{5548D395-A046-4B14-99E1-C4D88DF60C08}" srcOrd="2" destOrd="0" presId="urn:microsoft.com/office/officeart/2018/2/layout/IconVerticalSolidList"/>
    <dgm:cxn modelId="{299EA945-A0EC-324D-B2C5-C67C56CBE791}" type="presParOf" srcId="{02708424-C1D8-4A95-B9A8-E3167C0F7248}" destId="{650566BC-AEA4-4D9E-8BD0-F0066593AE59}" srcOrd="3" destOrd="0" presId="urn:microsoft.com/office/officeart/2018/2/layout/IconVerticalSolidList"/>
    <dgm:cxn modelId="{47790310-2C87-F249-BC06-8550B5671310}" type="presParOf" srcId="{334C0B9C-D0C0-4EF7-A520-B289984FA12E}" destId="{04D144EB-13FF-4D87-B10E-AC77993C8BB9}" srcOrd="3" destOrd="0" presId="urn:microsoft.com/office/officeart/2018/2/layout/IconVerticalSolidList"/>
    <dgm:cxn modelId="{C48B1690-064F-5443-B92C-6B5E258470DC}" type="presParOf" srcId="{334C0B9C-D0C0-4EF7-A520-B289984FA12E}" destId="{BE5ED593-1D85-4406-9351-F3F7F1296405}" srcOrd="4" destOrd="0" presId="urn:microsoft.com/office/officeart/2018/2/layout/IconVerticalSolidList"/>
    <dgm:cxn modelId="{1E412586-2213-BD4F-B526-B175989005ED}" type="presParOf" srcId="{BE5ED593-1D85-4406-9351-F3F7F1296405}" destId="{D5E5BF25-9CB4-4F90-902D-1ADB12C17FED}" srcOrd="0" destOrd="0" presId="urn:microsoft.com/office/officeart/2018/2/layout/IconVerticalSolidList"/>
    <dgm:cxn modelId="{9B33F902-31D2-9D45-B78B-E4ED0439E16E}" type="presParOf" srcId="{BE5ED593-1D85-4406-9351-F3F7F1296405}" destId="{22697DE5-3A99-4FDD-BCB2-593AB9790616}" srcOrd="1" destOrd="0" presId="urn:microsoft.com/office/officeart/2018/2/layout/IconVerticalSolidList"/>
    <dgm:cxn modelId="{ED31121F-A7D9-7C48-A1B5-754A8DA948D6}" type="presParOf" srcId="{BE5ED593-1D85-4406-9351-F3F7F1296405}" destId="{5C616F21-D491-4947-9578-76D0D2A70315}" srcOrd="2" destOrd="0" presId="urn:microsoft.com/office/officeart/2018/2/layout/IconVerticalSolidList"/>
    <dgm:cxn modelId="{31CA2E53-27B5-684F-9098-FA6983368052}" type="presParOf" srcId="{BE5ED593-1D85-4406-9351-F3F7F1296405}" destId="{86F0C9A2-EB00-4A39-BD28-8BCE5D3CD7C2}" srcOrd="3" destOrd="0" presId="urn:microsoft.com/office/officeart/2018/2/layout/IconVerticalSolidList"/>
    <dgm:cxn modelId="{85FB467B-EC2E-1E41-A7DE-2DBCA962AFA8}" type="presParOf" srcId="{334C0B9C-D0C0-4EF7-A520-B289984FA12E}" destId="{D1CE0ADB-127E-45FD-89D2-0A83807005A0}" srcOrd="5" destOrd="0" presId="urn:microsoft.com/office/officeart/2018/2/layout/IconVerticalSolidList"/>
    <dgm:cxn modelId="{6CBE1D60-53DD-E149-814E-9892C6F07191}" type="presParOf" srcId="{334C0B9C-D0C0-4EF7-A520-B289984FA12E}" destId="{81B185EA-466D-47D0-AA92-EC65AEFDBD6D}" srcOrd="6" destOrd="0" presId="urn:microsoft.com/office/officeart/2018/2/layout/IconVerticalSolidList"/>
    <dgm:cxn modelId="{AF177942-3EEB-1C4E-AF70-0B010A4ADC7A}" type="presParOf" srcId="{81B185EA-466D-47D0-AA92-EC65AEFDBD6D}" destId="{54912BD4-00B6-451C-906E-FB917BF79027}" srcOrd="0" destOrd="0" presId="urn:microsoft.com/office/officeart/2018/2/layout/IconVerticalSolidList"/>
    <dgm:cxn modelId="{BE5ACEC6-6D6D-6040-BE41-4A9BFAC939EB}" type="presParOf" srcId="{81B185EA-466D-47D0-AA92-EC65AEFDBD6D}" destId="{2DAF2832-DD28-49D9-95D0-8A7A72759FBD}" srcOrd="1" destOrd="0" presId="urn:microsoft.com/office/officeart/2018/2/layout/IconVerticalSolidList"/>
    <dgm:cxn modelId="{55DECC8C-8A2C-7446-A103-D9F78BD1F9EF}" type="presParOf" srcId="{81B185EA-466D-47D0-AA92-EC65AEFDBD6D}" destId="{9CC8EA13-CCC5-4C01-A1A0-214363EDF47C}" srcOrd="2" destOrd="0" presId="urn:microsoft.com/office/officeart/2018/2/layout/IconVerticalSolidList"/>
    <dgm:cxn modelId="{F1CAE0BC-D9E3-0742-AF51-30ED3027150D}" type="presParOf" srcId="{81B185EA-466D-47D0-AA92-EC65AEFDBD6D}" destId="{FCFBBA9E-5916-460F-A756-C12DE0BF620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C4C09B-6A55-CB44-A9DC-F05E3E0EFB2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</dgm:pt>
    <dgm:pt modelId="{0898A742-E6DC-0042-A8B9-A571BBB96514}">
      <dgm:prSet phldrT="[Text]"/>
      <dgm:spPr/>
      <dgm:t>
        <a:bodyPr/>
        <a:lstStyle/>
        <a:p>
          <a:r>
            <a:rPr lang="en-GB" dirty="0"/>
            <a:t>OCR </a:t>
          </a:r>
        </a:p>
      </dgm:t>
    </dgm:pt>
    <dgm:pt modelId="{9AD99746-F003-6246-9A65-D34435C6EAB5}" type="parTrans" cxnId="{CB1AA37F-0C96-044E-AEA7-EEC7B44CB8C7}">
      <dgm:prSet/>
      <dgm:spPr/>
      <dgm:t>
        <a:bodyPr/>
        <a:lstStyle/>
        <a:p>
          <a:endParaRPr lang="en-GB"/>
        </a:p>
      </dgm:t>
    </dgm:pt>
    <dgm:pt modelId="{5397AC1F-40E5-F94C-9CA9-F53C91624D83}" type="sibTrans" cxnId="{CB1AA37F-0C96-044E-AEA7-EEC7B44CB8C7}">
      <dgm:prSet/>
      <dgm:spPr/>
      <dgm:t>
        <a:bodyPr/>
        <a:lstStyle/>
        <a:p>
          <a:endParaRPr lang="en-GB"/>
        </a:p>
      </dgm:t>
    </dgm:pt>
    <dgm:pt modelId="{B64D851F-A126-414D-B038-32344D72B0C9}">
      <dgm:prSet phldrT="[Text]"/>
      <dgm:spPr/>
      <dgm:t>
        <a:bodyPr/>
        <a:lstStyle/>
        <a:p>
          <a:r>
            <a:rPr lang="en-GB" dirty="0"/>
            <a:t>Text</a:t>
          </a:r>
        </a:p>
      </dgm:t>
    </dgm:pt>
    <dgm:pt modelId="{EFC7CC95-B772-1C4C-8D70-E568B242A363}" type="parTrans" cxnId="{F9643F80-7594-7E40-A236-61C363E90B65}">
      <dgm:prSet/>
      <dgm:spPr/>
      <dgm:t>
        <a:bodyPr/>
        <a:lstStyle/>
        <a:p>
          <a:endParaRPr lang="en-GB"/>
        </a:p>
      </dgm:t>
    </dgm:pt>
    <dgm:pt modelId="{1F433A90-E984-C445-92AF-E4E5B3F21C6A}" type="sibTrans" cxnId="{F9643F80-7594-7E40-A236-61C363E90B65}">
      <dgm:prSet/>
      <dgm:spPr/>
      <dgm:t>
        <a:bodyPr/>
        <a:lstStyle/>
        <a:p>
          <a:endParaRPr lang="en-GB"/>
        </a:p>
      </dgm:t>
    </dgm:pt>
    <dgm:pt modelId="{2714FC75-B8FF-094D-925F-4D620F29E045}">
      <dgm:prSet phldrT="[Text]"/>
      <dgm:spPr/>
      <dgm:t>
        <a:bodyPr/>
        <a:lstStyle/>
        <a:p>
          <a:r>
            <a:rPr lang="en-GB" dirty="0"/>
            <a:t>Convert into Data Frame</a:t>
          </a:r>
        </a:p>
      </dgm:t>
    </dgm:pt>
    <dgm:pt modelId="{3C2CDD2A-378C-CD40-8978-6FFF369775CC}" type="parTrans" cxnId="{EEF2C30A-4D50-F548-BB1E-30ECE3891929}">
      <dgm:prSet/>
      <dgm:spPr/>
      <dgm:t>
        <a:bodyPr/>
        <a:lstStyle/>
        <a:p>
          <a:endParaRPr lang="en-GB"/>
        </a:p>
      </dgm:t>
    </dgm:pt>
    <dgm:pt modelId="{87C3E12E-DF86-0748-88D3-0652F7D3B1D7}" type="sibTrans" cxnId="{EEF2C30A-4D50-F548-BB1E-30ECE3891929}">
      <dgm:prSet/>
      <dgm:spPr/>
      <dgm:t>
        <a:bodyPr/>
        <a:lstStyle/>
        <a:p>
          <a:endParaRPr lang="en-GB"/>
        </a:p>
      </dgm:t>
    </dgm:pt>
    <dgm:pt modelId="{129E8EEF-1087-2541-84AE-5CA2921C7E8F}">
      <dgm:prSet/>
      <dgm:spPr/>
      <dgm:t>
        <a:bodyPr/>
        <a:lstStyle/>
        <a:p>
          <a:r>
            <a:rPr lang="en-GB" dirty="0"/>
            <a:t>Pre-processing</a:t>
          </a:r>
        </a:p>
      </dgm:t>
    </dgm:pt>
    <dgm:pt modelId="{DB4ED2EE-CFED-814B-8FE6-10AE70669AF3}" type="parTrans" cxnId="{C9E6408E-7FBB-024E-8CB8-A7B3EA4D8F68}">
      <dgm:prSet/>
      <dgm:spPr/>
      <dgm:t>
        <a:bodyPr/>
        <a:lstStyle/>
        <a:p>
          <a:endParaRPr lang="en-GB"/>
        </a:p>
      </dgm:t>
    </dgm:pt>
    <dgm:pt modelId="{58E2D65B-8D5D-8443-98AD-9075C69E604A}" type="sibTrans" cxnId="{C9E6408E-7FBB-024E-8CB8-A7B3EA4D8F68}">
      <dgm:prSet/>
      <dgm:spPr/>
      <dgm:t>
        <a:bodyPr/>
        <a:lstStyle/>
        <a:p>
          <a:endParaRPr lang="en-GB"/>
        </a:p>
      </dgm:t>
    </dgm:pt>
    <dgm:pt modelId="{817F7C0A-86F5-1045-A5F5-2C7F9B67FCBF}">
      <dgm:prSet/>
      <dgm:spPr/>
      <dgm:t>
        <a:bodyPr/>
        <a:lstStyle/>
        <a:p>
          <a:r>
            <a:rPr lang="en-GB" dirty="0"/>
            <a:t>Calculate Embeddings</a:t>
          </a:r>
        </a:p>
      </dgm:t>
    </dgm:pt>
    <dgm:pt modelId="{4AD58E5C-F907-074F-81CC-0E498BB8B7E2}" type="parTrans" cxnId="{1C3E8FAB-8D15-264D-98CA-6A6A46D5FCD8}">
      <dgm:prSet/>
      <dgm:spPr/>
      <dgm:t>
        <a:bodyPr/>
        <a:lstStyle/>
        <a:p>
          <a:endParaRPr lang="en-GB"/>
        </a:p>
      </dgm:t>
    </dgm:pt>
    <dgm:pt modelId="{FB6D493C-D38E-7A44-A958-E13256B0711F}" type="sibTrans" cxnId="{1C3E8FAB-8D15-264D-98CA-6A6A46D5FCD8}">
      <dgm:prSet/>
      <dgm:spPr/>
      <dgm:t>
        <a:bodyPr/>
        <a:lstStyle/>
        <a:p>
          <a:endParaRPr lang="en-GB"/>
        </a:p>
      </dgm:t>
    </dgm:pt>
    <dgm:pt modelId="{A519359A-A716-2C4E-AE95-847A652B706C}">
      <dgm:prSet/>
      <dgm:spPr/>
      <dgm:t>
        <a:bodyPr/>
        <a:lstStyle/>
        <a:p>
          <a:r>
            <a:rPr lang="en-GB" dirty="0"/>
            <a:t>Calculate Similarity</a:t>
          </a:r>
        </a:p>
      </dgm:t>
    </dgm:pt>
    <dgm:pt modelId="{794B34B9-D62C-4A41-8280-58213C3220DE}" type="parTrans" cxnId="{EAD66000-30B7-BE43-A8DF-B6C84EBAACA2}">
      <dgm:prSet/>
      <dgm:spPr/>
      <dgm:t>
        <a:bodyPr/>
        <a:lstStyle/>
        <a:p>
          <a:endParaRPr lang="en-GB"/>
        </a:p>
      </dgm:t>
    </dgm:pt>
    <dgm:pt modelId="{4EB5C64B-B7FF-5D4B-AD3F-2D9E5E495F3C}" type="sibTrans" cxnId="{EAD66000-30B7-BE43-A8DF-B6C84EBAACA2}">
      <dgm:prSet/>
      <dgm:spPr/>
      <dgm:t>
        <a:bodyPr/>
        <a:lstStyle/>
        <a:p>
          <a:endParaRPr lang="en-GB"/>
        </a:p>
      </dgm:t>
    </dgm:pt>
    <dgm:pt modelId="{D8FC6A9E-1CEB-2F44-B052-F5F12C4BB731}">
      <dgm:prSet/>
      <dgm:spPr/>
      <dgm:t>
        <a:bodyPr/>
        <a:lstStyle/>
        <a:p>
          <a:r>
            <a:rPr lang="en-GB" dirty="0"/>
            <a:t>Print Result</a:t>
          </a:r>
        </a:p>
      </dgm:t>
    </dgm:pt>
    <dgm:pt modelId="{38536598-28C7-1444-88A4-91397499FD24}" type="parTrans" cxnId="{6770D1DD-A76C-F647-82ED-65FF83D3CC9B}">
      <dgm:prSet/>
      <dgm:spPr/>
      <dgm:t>
        <a:bodyPr/>
        <a:lstStyle/>
        <a:p>
          <a:endParaRPr lang="en-GB"/>
        </a:p>
      </dgm:t>
    </dgm:pt>
    <dgm:pt modelId="{0E12198B-B885-F042-80F2-2BCC4472E31D}" type="sibTrans" cxnId="{6770D1DD-A76C-F647-82ED-65FF83D3CC9B}">
      <dgm:prSet/>
      <dgm:spPr/>
      <dgm:t>
        <a:bodyPr/>
        <a:lstStyle/>
        <a:p>
          <a:endParaRPr lang="en-GB"/>
        </a:p>
      </dgm:t>
    </dgm:pt>
    <dgm:pt modelId="{475AD77D-63DF-1540-8540-8EE6F2247B10}">
      <dgm:prSet/>
      <dgm:spPr/>
      <dgm:t>
        <a:bodyPr/>
        <a:lstStyle/>
        <a:p>
          <a:r>
            <a:rPr lang="en-GB" dirty="0"/>
            <a:t>Analyse </a:t>
          </a:r>
        </a:p>
      </dgm:t>
    </dgm:pt>
    <dgm:pt modelId="{62E18AA3-E52E-F14D-85DC-D36235E1E881}" type="parTrans" cxnId="{4645544B-572A-8844-B06F-21167DE566FC}">
      <dgm:prSet/>
      <dgm:spPr/>
      <dgm:t>
        <a:bodyPr/>
        <a:lstStyle/>
        <a:p>
          <a:endParaRPr lang="en-GB"/>
        </a:p>
      </dgm:t>
    </dgm:pt>
    <dgm:pt modelId="{C5F2F5D9-3F0C-DE44-8345-0FAEBDAC4421}" type="sibTrans" cxnId="{4645544B-572A-8844-B06F-21167DE566FC}">
      <dgm:prSet/>
      <dgm:spPr/>
      <dgm:t>
        <a:bodyPr/>
        <a:lstStyle/>
        <a:p>
          <a:endParaRPr lang="en-GB"/>
        </a:p>
      </dgm:t>
    </dgm:pt>
    <dgm:pt modelId="{E00753CF-2BC5-804D-9E19-1E71212EBDDE}" type="pres">
      <dgm:prSet presAssocID="{ECC4C09B-6A55-CB44-A9DC-F05E3E0EFB26}" presName="Name0" presStyleCnt="0">
        <dgm:presLayoutVars>
          <dgm:dir/>
          <dgm:resizeHandles val="exact"/>
        </dgm:presLayoutVars>
      </dgm:prSet>
      <dgm:spPr/>
    </dgm:pt>
    <dgm:pt modelId="{80C62EDD-392A-164C-B928-E674C949761F}" type="pres">
      <dgm:prSet presAssocID="{0898A742-E6DC-0042-A8B9-A571BBB96514}" presName="node" presStyleLbl="node1" presStyleIdx="0" presStyleCnt="8">
        <dgm:presLayoutVars>
          <dgm:bulletEnabled val="1"/>
        </dgm:presLayoutVars>
      </dgm:prSet>
      <dgm:spPr/>
    </dgm:pt>
    <dgm:pt modelId="{F26879E4-A30B-DB4E-8A19-25558C981F92}" type="pres">
      <dgm:prSet presAssocID="{5397AC1F-40E5-F94C-9CA9-F53C91624D83}" presName="sibTrans" presStyleLbl="sibTrans1D1" presStyleIdx="0" presStyleCnt="7"/>
      <dgm:spPr/>
    </dgm:pt>
    <dgm:pt modelId="{7D77B779-BEDB-4B49-B5EF-C971B01F6B3E}" type="pres">
      <dgm:prSet presAssocID="{5397AC1F-40E5-F94C-9CA9-F53C91624D83}" presName="connectorText" presStyleLbl="sibTrans1D1" presStyleIdx="0" presStyleCnt="7"/>
      <dgm:spPr/>
    </dgm:pt>
    <dgm:pt modelId="{02292EBB-E8AB-F243-9D82-ED989F857BA7}" type="pres">
      <dgm:prSet presAssocID="{B64D851F-A126-414D-B038-32344D72B0C9}" presName="node" presStyleLbl="node1" presStyleIdx="1" presStyleCnt="8">
        <dgm:presLayoutVars>
          <dgm:bulletEnabled val="1"/>
        </dgm:presLayoutVars>
      </dgm:prSet>
      <dgm:spPr/>
    </dgm:pt>
    <dgm:pt modelId="{B5DBE72A-5FC2-784C-A151-9B352B2E884A}" type="pres">
      <dgm:prSet presAssocID="{1F433A90-E984-C445-92AF-E4E5B3F21C6A}" presName="sibTrans" presStyleLbl="sibTrans1D1" presStyleIdx="1" presStyleCnt="7"/>
      <dgm:spPr/>
    </dgm:pt>
    <dgm:pt modelId="{BBF00198-CECD-0442-91EF-CB9DF287AAAE}" type="pres">
      <dgm:prSet presAssocID="{1F433A90-E984-C445-92AF-E4E5B3F21C6A}" presName="connectorText" presStyleLbl="sibTrans1D1" presStyleIdx="1" presStyleCnt="7"/>
      <dgm:spPr/>
    </dgm:pt>
    <dgm:pt modelId="{F06F5BC8-B68B-D249-BA9B-4894DDF84119}" type="pres">
      <dgm:prSet presAssocID="{2714FC75-B8FF-094D-925F-4D620F29E045}" presName="node" presStyleLbl="node1" presStyleIdx="2" presStyleCnt="8">
        <dgm:presLayoutVars>
          <dgm:bulletEnabled val="1"/>
        </dgm:presLayoutVars>
      </dgm:prSet>
      <dgm:spPr/>
    </dgm:pt>
    <dgm:pt modelId="{D421F06D-5A32-B54A-8ACA-B32143381248}" type="pres">
      <dgm:prSet presAssocID="{87C3E12E-DF86-0748-88D3-0652F7D3B1D7}" presName="sibTrans" presStyleLbl="sibTrans1D1" presStyleIdx="2" presStyleCnt="7"/>
      <dgm:spPr/>
    </dgm:pt>
    <dgm:pt modelId="{8EB9FCF4-25E6-0A4A-AF84-79D11E87BE93}" type="pres">
      <dgm:prSet presAssocID="{87C3E12E-DF86-0748-88D3-0652F7D3B1D7}" presName="connectorText" presStyleLbl="sibTrans1D1" presStyleIdx="2" presStyleCnt="7"/>
      <dgm:spPr/>
    </dgm:pt>
    <dgm:pt modelId="{B95F1487-B5AC-4045-91AF-09C2A6D98F35}" type="pres">
      <dgm:prSet presAssocID="{129E8EEF-1087-2541-84AE-5CA2921C7E8F}" presName="node" presStyleLbl="node1" presStyleIdx="3" presStyleCnt="8">
        <dgm:presLayoutVars>
          <dgm:bulletEnabled val="1"/>
        </dgm:presLayoutVars>
      </dgm:prSet>
      <dgm:spPr/>
    </dgm:pt>
    <dgm:pt modelId="{0792AB19-29AC-0745-B407-B91BE2340198}" type="pres">
      <dgm:prSet presAssocID="{58E2D65B-8D5D-8443-98AD-9075C69E604A}" presName="sibTrans" presStyleLbl="sibTrans1D1" presStyleIdx="3" presStyleCnt="7"/>
      <dgm:spPr/>
    </dgm:pt>
    <dgm:pt modelId="{43B21D90-79D4-254C-A2A2-A8C6E007D208}" type="pres">
      <dgm:prSet presAssocID="{58E2D65B-8D5D-8443-98AD-9075C69E604A}" presName="connectorText" presStyleLbl="sibTrans1D1" presStyleIdx="3" presStyleCnt="7"/>
      <dgm:spPr/>
    </dgm:pt>
    <dgm:pt modelId="{03F0A466-4FF7-E34F-A7D8-3F3C6091D798}" type="pres">
      <dgm:prSet presAssocID="{817F7C0A-86F5-1045-A5F5-2C7F9B67FCBF}" presName="node" presStyleLbl="node1" presStyleIdx="4" presStyleCnt="8">
        <dgm:presLayoutVars>
          <dgm:bulletEnabled val="1"/>
        </dgm:presLayoutVars>
      </dgm:prSet>
      <dgm:spPr/>
    </dgm:pt>
    <dgm:pt modelId="{B14F4892-B5F3-FD43-AB88-8A7FCCB5A63D}" type="pres">
      <dgm:prSet presAssocID="{FB6D493C-D38E-7A44-A958-E13256B0711F}" presName="sibTrans" presStyleLbl="sibTrans1D1" presStyleIdx="4" presStyleCnt="7"/>
      <dgm:spPr/>
    </dgm:pt>
    <dgm:pt modelId="{9FD0F945-E6EB-9C4F-8973-10EFC69DC16D}" type="pres">
      <dgm:prSet presAssocID="{FB6D493C-D38E-7A44-A958-E13256B0711F}" presName="connectorText" presStyleLbl="sibTrans1D1" presStyleIdx="4" presStyleCnt="7"/>
      <dgm:spPr/>
    </dgm:pt>
    <dgm:pt modelId="{96095700-32F0-9948-9384-FBA8D0874F12}" type="pres">
      <dgm:prSet presAssocID="{A519359A-A716-2C4E-AE95-847A652B706C}" presName="node" presStyleLbl="node1" presStyleIdx="5" presStyleCnt="8">
        <dgm:presLayoutVars>
          <dgm:bulletEnabled val="1"/>
        </dgm:presLayoutVars>
      </dgm:prSet>
      <dgm:spPr/>
    </dgm:pt>
    <dgm:pt modelId="{799499D2-D255-154E-AF6C-B3ACF4009A67}" type="pres">
      <dgm:prSet presAssocID="{4EB5C64B-B7FF-5D4B-AD3F-2D9E5E495F3C}" presName="sibTrans" presStyleLbl="sibTrans1D1" presStyleIdx="5" presStyleCnt="7"/>
      <dgm:spPr/>
    </dgm:pt>
    <dgm:pt modelId="{35A73A3D-9D38-5F4B-9B1E-E62064A93BC8}" type="pres">
      <dgm:prSet presAssocID="{4EB5C64B-B7FF-5D4B-AD3F-2D9E5E495F3C}" presName="connectorText" presStyleLbl="sibTrans1D1" presStyleIdx="5" presStyleCnt="7"/>
      <dgm:spPr/>
    </dgm:pt>
    <dgm:pt modelId="{8CAE6846-7D36-4A4E-8E30-F27FF419980B}" type="pres">
      <dgm:prSet presAssocID="{D8FC6A9E-1CEB-2F44-B052-F5F12C4BB731}" presName="node" presStyleLbl="node1" presStyleIdx="6" presStyleCnt="8">
        <dgm:presLayoutVars>
          <dgm:bulletEnabled val="1"/>
        </dgm:presLayoutVars>
      </dgm:prSet>
      <dgm:spPr/>
    </dgm:pt>
    <dgm:pt modelId="{538FE298-C550-0D48-83F8-7D01DAF2A345}" type="pres">
      <dgm:prSet presAssocID="{0E12198B-B885-F042-80F2-2BCC4472E31D}" presName="sibTrans" presStyleLbl="sibTrans1D1" presStyleIdx="6" presStyleCnt="7"/>
      <dgm:spPr/>
    </dgm:pt>
    <dgm:pt modelId="{C2C71B48-12FE-8345-821F-255340E47162}" type="pres">
      <dgm:prSet presAssocID="{0E12198B-B885-F042-80F2-2BCC4472E31D}" presName="connectorText" presStyleLbl="sibTrans1D1" presStyleIdx="6" presStyleCnt="7"/>
      <dgm:spPr/>
    </dgm:pt>
    <dgm:pt modelId="{43A5FCCB-81A2-DD4A-8624-135FC2329C4D}" type="pres">
      <dgm:prSet presAssocID="{475AD77D-63DF-1540-8540-8EE6F2247B10}" presName="node" presStyleLbl="node1" presStyleIdx="7" presStyleCnt="8">
        <dgm:presLayoutVars>
          <dgm:bulletEnabled val="1"/>
        </dgm:presLayoutVars>
      </dgm:prSet>
      <dgm:spPr/>
    </dgm:pt>
  </dgm:ptLst>
  <dgm:cxnLst>
    <dgm:cxn modelId="{EAD66000-30B7-BE43-A8DF-B6C84EBAACA2}" srcId="{ECC4C09B-6A55-CB44-A9DC-F05E3E0EFB26}" destId="{A519359A-A716-2C4E-AE95-847A652B706C}" srcOrd="5" destOrd="0" parTransId="{794B34B9-D62C-4A41-8280-58213C3220DE}" sibTransId="{4EB5C64B-B7FF-5D4B-AD3F-2D9E5E495F3C}"/>
    <dgm:cxn modelId="{EE549D01-AF6B-1A45-B532-BF476ECB9A09}" type="presOf" srcId="{0898A742-E6DC-0042-A8B9-A571BBB96514}" destId="{80C62EDD-392A-164C-B928-E674C949761F}" srcOrd="0" destOrd="0" presId="urn:microsoft.com/office/officeart/2016/7/layout/RepeatingBendingProcessNew"/>
    <dgm:cxn modelId="{79249009-5396-7747-8908-5930C146CE46}" type="presOf" srcId="{817F7C0A-86F5-1045-A5F5-2C7F9B67FCBF}" destId="{03F0A466-4FF7-E34F-A7D8-3F3C6091D798}" srcOrd="0" destOrd="0" presId="urn:microsoft.com/office/officeart/2016/7/layout/RepeatingBendingProcessNew"/>
    <dgm:cxn modelId="{EEF2C30A-4D50-F548-BB1E-30ECE3891929}" srcId="{ECC4C09B-6A55-CB44-A9DC-F05E3E0EFB26}" destId="{2714FC75-B8FF-094D-925F-4D620F29E045}" srcOrd="2" destOrd="0" parTransId="{3C2CDD2A-378C-CD40-8978-6FFF369775CC}" sibTransId="{87C3E12E-DF86-0748-88D3-0652F7D3B1D7}"/>
    <dgm:cxn modelId="{0AB62713-E385-F745-BA73-50AC463111BC}" type="presOf" srcId="{87C3E12E-DF86-0748-88D3-0652F7D3B1D7}" destId="{8EB9FCF4-25E6-0A4A-AF84-79D11E87BE93}" srcOrd="1" destOrd="0" presId="urn:microsoft.com/office/officeart/2016/7/layout/RepeatingBendingProcessNew"/>
    <dgm:cxn modelId="{613C6C24-1FAA-A744-9592-9080F95C6DAE}" type="presOf" srcId="{2714FC75-B8FF-094D-925F-4D620F29E045}" destId="{F06F5BC8-B68B-D249-BA9B-4894DDF84119}" srcOrd="0" destOrd="0" presId="urn:microsoft.com/office/officeart/2016/7/layout/RepeatingBendingProcessNew"/>
    <dgm:cxn modelId="{165ECA2F-F4AC-A448-94A4-6945005C4F5E}" type="presOf" srcId="{58E2D65B-8D5D-8443-98AD-9075C69E604A}" destId="{0792AB19-29AC-0745-B407-B91BE2340198}" srcOrd="0" destOrd="0" presId="urn:microsoft.com/office/officeart/2016/7/layout/RepeatingBendingProcessNew"/>
    <dgm:cxn modelId="{4761F235-6F96-F347-8EAA-76A0F220F1EF}" type="presOf" srcId="{0E12198B-B885-F042-80F2-2BCC4472E31D}" destId="{C2C71B48-12FE-8345-821F-255340E47162}" srcOrd="1" destOrd="0" presId="urn:microsoft.com/office/officeart/2016/7/layout/RepeatingBendingProcessNew"/>
    <dgm:cxn modelId="{F1A5BE37-B5DB-5B41-8BD8-5EB398DA72BA}" type="presOf" srcId="{B64D851F-A126-414D-B038-32344D72B0C9}" destId="{02292EBB-E8AB-F243-9D82-ED989F857BA7}" srcOrd="0" destOrd="0" presId="urn:microsoft.com/office/officeart/2016/7/layout/RepeatingBendingProcessNew"/>
    <dgm:cxn modelId="{0EFEE53D-1A33-1E40-A078-69B2FA09821E}" type="presOf" srcId="{475AD77D-63DF-1540-8540-8EE6F2247B10}" destId="{43A5FCCB-81A2-DD4A-8624-135FC2329C4D}" srcOrd="0" destOrd="0" presId="urn:microsoft.com/office/officeart/2016/7/layout/RepeatingBendingProcessNew"/>
    <dgm:cxn modelId="{4645544B-572A-8844-B06F-21167DE566FC}" srcId="{ECC4C09B-6A55-CB44-A9DC-F05E3E0EFB26}" destId="{475AD77D-63DF-1540-8540-8EE6F2247B10}" srcOrd="7" destOrd="0" parTransId="{62E18AA3-E52E-F14D-85DC-D36235E1E881}" sibTransId="{C5F2F5D9-3F0C-DE44-8345-0FAEBDAC4421}"/>
    <dgm:cxn modelId="{3BF09A50-6E29-3C4C-B46D-C4EADA2FB70F}" type="presOf" srcId="{5397AC1F-40E5-F94C-9CA9-F53C91624D83}" destId="{F26879E4-A30B-DB4E-8A19-25558C981F92}" srcOrd="0" destOrd="0" presId="urn:microsoft.com/office/officeart/2016/7/layout/RepeatingBendingProcessNew"/>
    <dgm:cxn modelId="{C284B752-6EE7-CB4A-A5B4-5B0BB89C5793}" type="presOf" srcId="{D8FC6A9E-1CEB-2F44-B052-F5F12C4BB731}" destId="{8CAE6846-7D36-4A4E-8E30-F27FF419980B}" srcOrd="0" destOrd="0" presId="urn:microsoft.com/office/officeart/2016/7/layout/RepeatingBendingProcessNew"/>
    <dgm:cxn modelId="{321A4B56-3367-584C-A4C3-C0248BDB5C23}" type="presOf" srcId="{ECC4C09B-6A55-CB44-A9DC-F05E3E0EFB26}" destId="{E00753CF-2BC5-804D-9E19-1E71212EBDDE}" srcOrd="0" destOrd="0" presId="urn:microsoft.com/office/officeart/2016/7/layout/RepeatingBendingProcessNew"/>
    <dgm:cxn modelId="{3679106B-AADB-824B-AC8D-3BBCB6FCE421}" type="presOf" srcId="{1F433A90-E984-C445-92AF-E4E5B3F21C6A}" destId="{B5DBE72A-5FC2-784C-A151-9B352B2E884A}" srcOrd="0" destOrd="0" presId="urn:microsoft.com/office/officeart/2016/7/layout/RepeatingBendingProcessNew"/>
    <dgm:cxn modelId="{CB1AA37F-0C96-044E-AEA7-EEC7B44CB8C7}" srcId="{ECC4C09B-6A55-CB44-A9DC-F05E3E0EFB26}" destId="{0898A742-E6DC-0042-A8B9-A571BBB96514}" srcOrd="0" destOrd="0" parTransId="{9AD99746-F003-6246-9A65-D34435C6EAB5}" sibTransId="{5397AC1F-40E5-F94C-9CA9-F53C91624D83}"/>
    <dgm:cxn modelId="{F9643F80-7594-7E40-A236-61C363E90B65}" srcId="{ECC4C09B-6A55-CB44-A9DC-F05E3E0EFB26}" destId="{B64D851F-A126-414D-B038-32344D72B0C9}" srcOrd="1" destOrd="0" parTransId="{EFC7CC95-B772-1C4C-8D70-E568B242A363}" sibTransId="{1F433A90-E984-C445-92AF-E4E5B3F21C6A}"/>
    <dgm:cxn modelId="{C9E6408E-7FBB-024E-8CB8-A7B3EA4D8F68}" srcId="{ECC4C09B-6A55-CB44-A9DC-F05E3E0EFB26}" destId="{129E8EEF-1087-2541-84AE-5CA2921C7E8F}" srcOrd="3" destOrd="0" parTransId="{DB4ED2EE-CFED-814B-8FE6-10AE70669AF3}" sibTransId="{58E2D65B-8D5D-8443-98AD-9075C69E604A}"/>
    <dgm:cxn modelId="{913B2B9A-6838-5342-9593-78343C6D855C}" type="presOf" srcId="{FB6D493C-D38E-7A44-A958-E13256B0711F}" destId="{B14F4892-B5F3-FD43-AB88-8A7FCCB5A63D}" srcOrd="0" destOrd="0" presId="urn:microsoft.com/office/officeart/2016/7/layout/RepeatingBendingProcessNew"/>
    <dgm:cxn modelId="{1C3E8FAB-8D15-264D-98CA-6A6A46D5FCD8}" srcId="{ECC4C09B-6A55-CB44-A9DC-F05E3E0EFB26}" destId="{817F7C0A-86F5-1045-A5F5-2C7F9B67FCBF}" srcOrd="4" destOrd="0" parTransId="{4AD58E5C-F907-074F-81CC-0E498BB8B7E2}" sibTransId="{FB6D493C-D38E-7A44-A958-E13256B0711F}"/>
    <dgm:cxn modelId="{ADB5F6B7-6E3F-9D45-8D9E-6528B38E088A}" type="presOf" srcId="{87C3E12E-DF86-0748-88D3-0652F7D3B1D7}" destId="{D421F06D-5A32-B54A-8ACA-B32143381248}" srcOrd="0" destOrd="0" presId="urn:microsoft.com/office/officeart/2016/7/layout/RepeatingBendingProcessNew"/>
    <dgm:cxn modelId="{01F097BA-795A-6D44-8B04-3F1FABFD4B82}" type="presOf" srcId="{FB6D493C-D38E-7A44-A958-E13256B0711F}" destId="{9FD0F945-E6EB-9C4F-8973-10EFC69DC16D}" srcOrd="1" destOrd="0" presId="urn:microsoft.com/office/officeart/2016/7/layout/RepeatingBendingProcessNew"/>
    <dgm:cxn modelId="{B8E7ACBD-1A35-E748-998F-F0BFC9B1CDC2}" type="presOf" srcId="{4EB5C64B-B7FF-5D4B-AD3F-2D9E5E495F3C}" destId="{35A73A3D-9D38-5F4B-9B1E-E62064A93BC8}" srcOrd="1" destOrd="0" presId="urn:microsoft.com/office/officeart/2016/7/layout/RepeatingBendingProcessNew"/>
    <dgm:cxn modelId="{2F10DABE-1CD9-2941-8023-934A3D4A7DA2}" type="presOf" srcId="{1F433A90-E984-C445-92AF-E4E5B3F21C6A}" destId="{BBF00198-CECD-0442-91EF-CB9DF287AAAE}" srcOrd="1" destOrd="0" presId="urn:microsoft.com/office/officeart/2016/7/layout/RepeatingBendingProcessNew"/>
    <dgm:cxn modelId="{6A41BDD1-B126-174B-AC1C-F919ADC5ADC4}" type="presOf" srcId="{129E8EEF-1087-2541-84AE-5CA2921C7E8F}" destId="{B95F1487-B5AC-4045-91AF-09C2A6D98F35}" srcOrd="0" destOrd="0" presId="urn:microsoft.com/office/officeart/2016/7/layout/RepeatingBendingProcessNew"/>
    <dgm:cxn modelId="{1BE1BFD6-A76A-2C40-8FF2-FB3289ACF1C1}" type="presOf" srcId="{4EB5C64B-B7FF-5D4B-AD3F-2D9E5E495F3C}" destId="{799499D2-D255-154E-AF6C-B3ACF4009A67}" srcOrd="0" destOrd="0" presId="urn:microsoft.com/office/officeart/2016/7/layout/RepeatingBendingProcessNew"/>
    <dgm:cxn modelId="{D4883DDD-CEE5-7E4A-AAA8-798737382946}" type="presOf" srcId="{5397AC1F-40E5-F94C-9CA9-F53C91624D83}" destId="{7D77B779-BEDB-4B49-B5EF-C971B01F6B3E}" srcOrd="1" destOrd="0" presId="urn:microsoft.com/office/officeart/2016/7/layout/RepeatingBendingProcessNew"/>
    <dgm:cxn modelId="{6770D1DD-A76C-F647-82ED-65FF83D3CC9B}" srcId="{ECC4C09B-6A55-CB44-A9DC-F05E3E0EFB26}" destId="{D8FC6A9E-1CEB-2F44-B052-F5F12C4BB731}" srcOrd="6" destOrd="0" parTransId="{38536598-28C7-1444-88A4-91397499FD24}" sibTransId="{0E12198B-B885-F042-80F2-2BCC4472E31D}"/>
    <dgm:cxn modelId="{75EB4AEF-7EEF-0B42-B0CE-B180D102EDAB}" type="presOf" srcId="{58E2D65B-8D5D-8443-98AD-9075C69E604A}" destId="{43B21D90-79D4-254C-A2A2-A8C6E007D208}" srcOrd="1" destOrd="0" presId="urn:microsoft.com/office/officeart/2016/7/layout/RepeatingBendingProcessNew"/>
    <dgm:cxn modelId="{5BD146FC-4E96-9C4E-84DD-61B99E9E2AFB}" type="presOf" srcId="{A519359A-A716-2C4E-AE95-847A652B706C}" destId="{96095700-32F0-9948-9384-FBA8D0874F12}" srcOrd="0" destOrd="0" presId="urn:microsoft.com/office/officeart/2016/7/layout/RepeatingBendingProcessNew"/>
    <dgm:cxn modelId="{118179FE-B4F5-CA4A-888D-CF083F230C79}" type="presOf" srcId="{0E12198B-B885-F042-80F2-2BCC4472E31D}" destId="{538FE298-C550-0D48-83F8-7D01DAF2A345}" srcOrd="0" destOrd="0" presId="urn:microsoft.com/office/officeart/2016/7/layout/RepeatingBendingProcessNew"/>
    <dgm:cxn modelId="{5DA5390A-903F-8E4F-A9DD-F82A4933D361}" type="presParOf" srcId="{E00753CF-2BC5-804D-9E19-1E71212EBDDE}" destId="{80C62EDD-392A-164C-B928-E674C949761F}" srcOrd="0" destOrd="0" presId="urn:microsoft.com/office/officeart/2016/7/layout/RepeatingBendingProcessNew"/>
    <dgm:cxn modelId="{6631F318-C2FE-174B-990F-0572E407E63D}" type="presParOf" srcId="{E00753CF-2BC5-804D-9E19-1E71212EBDDE}" destId="{F26879E4-A30B-DB4E-8A19-25558C981F92}" srcOrd="1" destOrd="0" presId="urn:microsoft.com/office/officeart/2016/7/layout/RepeatingBendingProcessNew"/>
    <dgm:cxn modelId="{A85D3CF9-1CDA-764C-803A-1E37A58B506D}" type="presParOf" srcId="{F26879E4-A30B-DB4E-8A19-25558C981F92}" destId="{7D77B779-BEDB-4B49-B5EF-C971B01F6B3E}" srcOrd="0" destOrd="0" presId="urn:microsoft.com/office/officeart/2016/7/layout/RepeatingBendingProcessNew"/>
    <dgm:cxn modelId="{4E458BF1-34FA-4D49-AD36-B4B2A5541BB6}" type="presParOf" srcId="{E00753CF-2BC5-804D-9E19-1E71212EBDDE}" destId="{02292EBB-E8AB-F243-9D82-ED989F857BA7}" srcOrd="2" destOrd="0" presId="urn:microsoft.com/office/officeart/2016/7/layout/RepeatingBendingProcessNew"/>
    <dgm:cxn modelId="{DB75BEC2-9CE6-7249-8159-FFC65F5C11C9}" type="presParOf" srcId="{E00753CF-2BC5-804D-9E19-1E71212EBDDE}" destId="{B5DBE72A-5FC2-784C-A151-9B352B2E884A}" srcOrd="3" destOrd="0" presId="urn:microsoft.com/office/officeart/2016/7/layout/RepeatingBendingProcessNew"/>
    <dgm:cxn modelId="{146A80CC-9803-B947-9027-B2B7BBF90665}" type="presParOf" srcId="{B5DBE72A-5FC2-784C-A151-9B352B2E884A}" destId="{BBF00198-CECD-0442-91EF-CB9DF287AAAE}" srcOrd="0" destOrd="0" presId="urn:microsoft.com/office/officeart/2016/7/layout/RepeatingBendingProcessNew"/>
    <dgm:cxn modelId="{52B1DCD3-F407-0A4D-9135-1D6CE58B01A3}" type="presParOf" srcId="{E00753CF-2BC5-804D-9E19-1E71212EBDDE}" destId="{F06F5BC8-B68B-D249-BA9B-4894DDF84119}" srcOrd="4" destOrd="0" presId="urn:microsoft.com/office/officeart/2016/7/layout/RepeatingBendingProcessNew"/>
    <dgm:cxn modelId="{07CFEBC3-EDE3-CD4C-880B-D86C0BE7A995}" type="presParOf" srcId="{E00753CF-2BC5-804D-9E19-1E71212EBDDE}" destId="{D421F06D-5A32-B54A-8ACA-B32143381248}" srcOrd="5" destOrd="0" presId="urn:microsoft.com/office/officeart/2016/7/layout/RepeatingBendingProcessNew"/>
    <dgm:cxn modelId="{43AE1299-0F64-2F4A-9A63-140BB4D00BC2}" type="presParOf" srcId="{D421F06D-5A32-B54A-8ACA-B32143381248}" destId="{8EB9FCF4-25E6-0A4A-AF84-79D11E87BE93}" srcOrd="0" destOrd="0" presId="urn:microsoft.com/office/officeart/2016/7/layout/RepeatingBendingProcessNew"/>
    <dgm:cxn modelId="{9BE2B0C2-303B-F942-8F74-41CB80BC9018}" type="presParOf" srcId="{E00753CF-2BC5-804D-9E19-1E71212EBDDE}" destId="{B95F1487-B5AC-4045-91AF-09C2A6D98F35}" srcOrd="6" destOrd="0" presId="urn:microsoft.com/office/officeart/2016/7/layout/RepeatingBendingProcessNew"/>
    <dgm:cxn modelId="{B3E1C5C3-2F6D-DF4C-B99B-6D79120E9137}" type="presParOf" srcId="{E00753CF-2BC5-804D-9E19-1E71212EBDDE}" destId="{0792AB19-29AC-0745-B407-B91BE2340198}" srcOrd="7" destOrd="0" presId="urn:microsoft.com/office/officeart/2016/7/layout/RepeatingBendingProcessNew"/>
    <dgm:cxn modelId="{7198FC78-74EF-0242-AE57-A731AD05EC66}" type="presParOf" srcId="{0792AB19-29AC-0745-B407-B91BE2340198}" destId="{43B21D90-79D4-254C-A2A2-A8C6E007D208}" srcOrd="0" destOrd="0" presId="urn:microsoft.com/office/officeart/2016/7/layout/RepeatingBendingProcessNew"/>
    <dgm:cxn modelId="{9B0AA8F6-D226-A64A-8CD6-2879868F162B}" type="presParOf" srcId="{E00753CF-2BC5-804D-9E19-1E71212EBDDE}" destId="{03F0A466-4FF7-E34F-A7D8-3F3C6091D798}" srcOrd="8" destOrd="0" presId="urn:microsoft.com/office/officeart/2016/7/layout/RepeatingBendingProcessNew"/>
    <dgm:cxn modelId="{7E1F949B-3165-1F41-A95F-BBD6E3D394B5}" type="presParOf" srcId="{E00753CF-2BC5-804D-9E19-1E71212EBDDE}" destId="{B14F4892-B5F3-FD43-AB88-8A7FCCB5A63D}" srcOrd="9" destOrd="0" presId="urn:microsoft.com/office/officeart/2016/7/layout/RepeatingBendingProcessNew"/>
    <dgm:cxn modelId="{5429CE4B-F5D2-494B-BD99-6F517ABE0C08}" type="presParOf" srcId="{B14F4892-B5F3-FD43-AB88-8A7FCCB5A63D}" destId="{9FD0F945-E6EB-9C4F-8973-10EFC69DC16D}" srcOrd="0" destOrd="0" presId="urn:microsoft.com/office/officeart/2016/7/layout/RepeatingBendingProcessNew"/>
    <dgm:cxn modelId="{B6CA77E5-709E-C74E-B659-BFD11D960D1B}" type="presParOf" srcId="{E00753CF-2BC5-804D-9E19-1E71212EBDDE}" destId="{96095700-32F0-9948-9384-FBA8D0874F12}" srcOrd="10" destOrd="0" presId="urn:microsoft.com/office/officeart/2016/7/layout/RepeatingBendingProcessNew"/>
    <dgm:cxn modelId="{CBB31DD9-FAF5-4644-8FA5-FC8B24FA2DC5}" type="presParOf" srcId="{E00753CF-2BC5-804D-9E19-1E71212EBDDE}" destId="{799499D2-D255-154E-AF6C-B3ACF4009A67}" srcOrd="11" destOrd="0" presId="urn:microsoft.com/office/officeart/2016/7/layout/RepeatingBendingProcessNew"/>
    <dgm:cxn modelId="{D8A53423-357F-4046-A213-ED36E2010CC4}" type="presParOf" srcId="{799499D2-D255-154E-AF6C-B3ACF4009A67}" destId="{35A73A3D-9D38-5F4B-9B1E-E62064A93BC8}" srcOrd="0" destOrd="0" presId="urn:microsoft.com/office/officeart/2016/7/layout/RepeatingBendingProcessNew"/>
    <dgm:cxn modelId="{1E0EE1C7-10EE-4545-995D-EB17D78ED475}" type="presParOf" srcId="{E00753CF-2BC5-804D-9E19-1E71212EBDDE}" destId="{8CAE6846-7D36-4A4E-8E30-F27FF419980B}" srcOrd="12" destOrd="0" presId="urn:microsoft.com/office/officeart/2016/7/layout/RepeatingBendingProcessNew"/>
    <dgm:cxn modelId="{099D7700-498C-0046-B031-586AE752BCB0}" type="presParOf" srcId="{E00753CF-2BC5-804D-9E19-1E71212EBDDE}" destId="{538FE298-C550-0D48-83F8-7D01DAF2A345}" srcOrd="13" destOrd="0" presId="urn:microsoft.com/office/officeart/2016/7/layout/RepeatingBendingProcessNew"/>
    <dgm:cxn modelId="{8B4D8420-BEAF-A649-82EA-FF9B152BD672}" type="presParOf" srcId="{538FE298-C550-0D48-83F8-7D01DAF2A345}" destId="{C2C71B48-12FE-8345-821F-255340E47162}" srcOrd="0" destOrd="0" presId="urn:microsoft.com/office/officeart/2016/7/layout/RepeatingBendingProcessNew"/>
    <dgm:cxn modelId="{12140CD1-85F9-3C4A-BA52-F22CBEA79E8D}" type="presParOf" srcId="{E00753CF-2BC5-804D-9E19-1E71212EBDDE}" destId="{43A5FCCB-81A2-DD4A-8624-135FC2329C4D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795FFF-E390-4E88-BF62-424BDBED435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0B36C7A-7EE9-4076-BC54-63AB571445AA}">
      <dgm:prSet/>
      <dgm:spPr/>
      <dgm:t>
        <a:bodyPr/>
        <a:lstStyle/>
        <a:p>
          <a:r>
            <a:rPr lang="en-DE" dirty="0"/>
            <a:t>TF-IDF (Term Frequency – Inverse Document Frequency)</a:t>
          </a:r>
          <a:endParaRPr lang="en-US" dirty="0"/>
        </a:p>
      </dgm:t>
    </dgm:pt>
    <dgm:pt modelId="{95513AB0-07F3-4C40-ADD1-85E3149E1EBA}" type="parTrans" cxnId="{DB03B8EE-6DE8-40C2-916F-C21EA09E17A1}">
      <dgm:prSet/>
      <dgm:spPr/>
      <dgm:t>
        <a:bodyPr/>
        <a:lstStyle/>
        <a:p>
          <a:endParaRPr lang="en-US"/>
        </a:p>
      </dgm:t>
    </dgm:pt>
    <dgm:pt modelId="{444C6009-6B8D-4DD4-A350-E53083FF2CC1}" type="sibTrans" cxnId="{DB03B8EE-6DE8-40C2-916F-C21EA09E17A1}">
      <dgm:prSet/>
      <dgm:spPr/>
      <dgm:t>
        <a:bodyPr/>
        <a:lstStyle/>
        <a:p>
          <a:endParaRPr lang="en-US"/>
        </a:p>
      </dgm:t>
    </dgm:pt>
    <dgm:pt modelId="{D3DECAF4-5C4F-4667-A618-C23C3180529D}">
      <dgm:prSet/>
      <dgm:spPr/>
      <dgm:t>
        <a:bodyPr/>
        <a:lstStyle/>
        <a:p>
          <a:r>
            <a:rPr lang="en-DE"/>
            <a:t>Word2Vec</a:t>
          </a:r>
          <a:endParaRPr lang="en-US"/>
        </a:p>
      </dgm:t>
    </dgm:pt>
    <dgm:pt modelId="{08E2B776-7A59-46B5-8545-87061B5DB400}" type="parTrans" cxnId="{D20340D2-B0C6-4BFD-9FEA-53057DE3178C}">
      <dgm:prSet/>
      <dgm:spPr/>
      <dgm:t>
        <a:bodyPr/>
        <a:lstStyle/>
        <a:p>
          <a:endParaRPr lang="en-US"/>
        </a:p>
      </dgm:t>
    </dgm:pt>
    <dgm:pt modelId="{7C7E3695-C650-4884-9B46-DB22BD467AC9}" type="sibTrans" cxnId="{D20340D2-B0C6-4BFD-9FEA-53057DE3178C}">
      <dgm:prSet/>
      <dgm:spPr/>
      <dgm:t>
        <a:bodyPr/>
        <a:lstStyle/>
        <a:p>
          <a:endParaRPr lang="en-US"/>
        </a:p>
      </dgm:t>
    </dgm:pt>
    <dgm:pt modelId="{83D3809F-7397-324A-A6AD-89A58E04AE83}" type="pres">
      <dgm:prSet presAssocID="{CB795FFF-E390-4E88-BF62-424BDBED435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3693AA-F668-D945-AF4C-DAE859EA330F}" type="pres">
      <dgm:prSet presAssocID="{A0B36C7A-7EE9-4076-BC54-63AB571445AA}" presName="hierRoot1" presStyleCnt="0"/>
      <dgm:spPr/>
    </dgm:pt>
    <dgm:pt modelId="{57477947-8BEE-E147-BF49-E7038F784D60}" type="pres">
      <dgm:prSet presAssocID="{A0B36C7A-7EE9-4076-BC54-63AB571445AA}" presName="composite" presStyleCnt="0"/>
      <dgm:spPr/>
    </dgm:pt>
    <dgm:pt modelId="{790890B2-F771-0849-A554-8BE8A188A429}" type="pres">
      <dgm:prSet presAssocID="{A0B36C7A-7EE9-4076-BC54-63AB571445AA}" presName="background" presStyleLbl="node0" presStyleIdx="0" presStyleCnt="2"/>
      <dgm:spPr/>
    </dgm:pt>
    <dgm:pt modelId="{45095ACF-A81F-EF4F-83E8-A11D2FBC3A42}" type="pres">
      <dgm:prSet presAssocID="{A0B36C7A-7EE9-4076-BC54-63AB571445AA}" presName="text" presStyleLbl="fgAcc0" presStyleIdx="0" presStyleCnt="2">
        <dgm:presLayoutVars>
          <dgm:chPref val="3"/>
        </dgm:presLayoutVars>
      </dgm:prSet>
      <dgm:spPr/>
    </dgm:pt>
    <dgm:pt modelId="{0AAD4FE7-C83D-3642-984B-D5A737A669DC}" type="pres">
      <dgm:prSet presAssocID="{A0B36C7A-7EE9-4076-BC54-63AB571445AA}" presName="hierChild2" presStyleCnt="0"/>
      <dgm:spPr/>
    </dgm:pt>
    <dgm:pt modelId="{FB53E59E-C8D8-5848-95D5-EAA7B3430C04}" type="pres">
      <dgm:prSet presAssocID="{D3DECAF4-5C4F-4667-A618-C23C3180529D}" presName="hierRoot1" presStyleCnt="0"/>
      <dgm:spPr/>
    </dgm:pt>
    <dgm:pt modelId="{78086DD6-ECDD-F848-B74E-E1521B154031}" type="pres">
      <dgm:prSet presAssocID="{D3DECAF4-5C4F-4667-A618-C23C3180529D}" presName="composite" presStyleCnt="0"/>
      <dgm:spPr/>
    </dgm:pt>
    <dgm:pt modelId="{A7536AAA-2323-CF48-BCDB-947D49F6A012}" type="pres">
      <dgm:prSet presAssocID="{D3DECAF4-5C4F-4667-A618-C23C3180529D}" presName="background" presStyleLbl="node0" presStyleIdx="1" presStyleCnt="2"/>
      <dgm:spPr/>
    </dgm:pt>
    <dgm:pt modelId="{EA2BC80E-7B54-5B42-A0D2-AC39F22F0DB2}" type="pres">
      <dgm:prSet presAssocID="{D3DECAF4-5C4F-4667-A618-C23C3180529D}" presName="text" presStyleLbl="fgAcc0" presStyleIdx="1" presStyleCnt="2">
        <dgm:presLayoutVars>
          <dgm:chPref val="3"/>
        </dgm:presLayoutVars>
      </dgm:prSet>
      <dgm:spPr/>
    </dgm:pt>
    <dgm:pt modelId="{73CCB035-07DA-A744-B9A9-EE94B9F1F59B}" type="pres">
      <dgm:prSet presAssocID="{D3DECAF4-5C4F-4667-A618-C23C3180529D}" presName="hierChild2" presStyleCnt="0"/>
      <dgm:spPr/>
    </dgm:pt>
  </dgm:ptLst>
  <dgm:cxnLst>
    <dgm:cxn modelId="{D20340D2-B0C6-4BFD-9FEA-53057DE3178C}" srcId="{CB795FFF-E390-4E88-BF62-424BDBED435A}" destId="{D3DECAF4-5C4F-4667-A618-C23C3180529D}" srcOrd="1" destOrd="0" parTransId="{08E2B776-7A59-46B5-8545-87061B5DB400}" sibTransId="{7C7E3695-C650-4884-9B46-DB22BD467AC9}"/>
    <dgm:cxn modelId="{5B1FC9EB-1F37-A949-AC65-77BB244EB4F9}" type="presOf" srcId="{CB795FFF-E390-4E88-BF62-424BDBED435A}" destId="{83D3809F-7397-324A-A6AD-89A58E04AE83}" srcOrd="0" destOrd="0" presId="urn:microsoft.com/office/officeart/2005/8/layout/hierarchy1"/>
    <dgm:cxn modelId="{DB03B8EE-6DE8-40C2-916F-C21EA09E17A1}" srcId="{CB795FFF-E390-4E88-BF62-424BDBED435A}" destId="{A0B36C7A-7EE9-4076-BC54-63AB571445AA}" srcOrd="0" destOrd="0" parTransId="{95513AB0-07F3-4C40-ADD1-85E3149E1EBA}" sibTransId="{444C6009-6B8D-4DD4-A350-E53083FF2CC1}"/>
    <dgm:cxn modelId="{E47C98F7-F772-3C45-96BA-15E4B953032E}" type="presOf" srcId="{A0B36C7A-7EE9-4076-BC54-63AB571445AA}" destId="{45095ACF-A81F-EF4F-83E8-A11D2FBC3A42}" srcOrd="0" destOrd="0" presId="urn:microsoft.com/office/officeart/2005/8/layout/hierarchy1"/>
    <dgm:cxn modelId="{3B92FDF9-C748-CF4A-B2D0-60371CD88A36}" type="presOf" srcId="{D3DECAF4-5C4F-4667-A618-C23C3180529D}" destId="{EA2BC80E-7B54-5B42-A0D2-AC39F22F0DB2}" srcOrd="0" destOrd="0" presId="urn:microsoft.com/office/officeart/2005/8/layout/hierarchy1"/>
    <dgm:cxn modelId="{FB4D5621-69A9-E64B-8476-B14E55E9B31C}" type="presParOf" srcId="{83D3809F-7397-324A-A6AD-89A58E04AE83}" destId="{913693AA-F668-D945-AF4C-DAE859EA330F}" srcOrd="0" destOrd="0" presId="urn:microsoft.com/office/officeart/2005/8/layout/hierarchy1"/>
    <dgm:cxn modelId="{C06178E0-EAEC-C24C-8FC2-FD1167CAC209}" type="presParOf" srcId="{913693AA-F668-D945-AF4C-DAE859EA330F}" destId="{57477947-8BEE-E147-BF49-E7038F784D60}" srcOrd="0" destOrd="0" presId="urn:microsoft.com/office/officeart/2005/8/layout/hierarchy1"/>
    <dgm:cxn modelId="{8DF6362B-7E19-5949-B2F7-87D8AE544B90}" type="presParOf" srcId="{57477947-8BEE-E147-BF49-E7038F784D60}" destId="{790890B2-F771-0849-A554-8BE8A188A429}" srcOrd="0" destOrd="0" presId="urn:microsoft.com/office/officeart/2005/8/layout/hierarchy1"/>
    <dgm:cxn modelId="{4E6E7C25-DF9E-524D-8C2D-935E1FA69696}" type="presParOf" srcId="{57477947-8BEE-E147-BF49-E7038F784D60}" destId="{45095ACF-A81F-EF4F-83E8-A11D2FBC3A42}" srcOrd="1" destOrd="0" presId="urn:microsoft.com/office/officeart/2005/8/layout/hierarchy1"/>
    <dgm:cxn modelId="{877212D5-E7A7-0D45-B7FA-CA1E23C31F2D}" type="presParOf" srcId="{913693AA-F668-D945-AF4C-DAE859EA330F}" destId="{0AAD4FE7-C83D-3642-984B-D5A737A669DC}" srcOrd="1" destOrd="0" presId="urn:microsoft.com/office/officeart/2005/8/layout/hierarchy1"/>
    <dgm:cxn modelId="{AC092B13-CF23-BC48-B350-81064DE080D5}" type="presParOf" srcId="{83D3809F-7397-324A-A6AD-89A58E04AE83}" destId="{FB53E59E-C8D8-5848-95D5-EAA7B3430C04}" srcOrd="1" destOrd="0" presId="urn:microsoft.com/office/officeart/2005/8/layout/hierarchy1"/>
    <dgm:cxn modelId="{4408F4F9-A4B1-1D46-8DD1-C79719C2AB57}" type="presParOf" srcId="{FB53E59E-C8D8-5848-95D5-EAA7B3430C04}" destId="{78086DD6-ECDD-F848-B74E-E1521B154031}" srcOrd="0" destOrd="0" presId="urn:microsoft.com/office/officeart/2005/8/layout/hierarchy1"/>
    <dgm:cxn modelId="{761B9665-9761-C445-B8AB-56811ABDB7BC}" type="presParOf" srcId="{78086DD6-ECDD-F848-B74E-E1521B154031}" destId="{A7536AAA-2323-CF48-BCDB-947D49F6A012}" srcOrd="0" destOrd="0" presId="urn:microsoft.com/office/officeart/2005/8/layout/hierarchy1"/>
    <dgm:cxn modelId="{374E6970-BF31-3548-966E-453EB3481196}" type="presParOf" srcId="{78086DD6-ECDD-F848-B74E-E1521B154031}" destId="{EA2BC80E-7B54-5B42-A0D2-AC39F22F0DB2}" srcOrd="1" destOrd="0" presId="urn:microsoft.com/office/officeart/2005/8/layout/hierarchy1"/>
    <dgm:cxn modelId="{CF316453-5719-E441-97D3-CB6808001AEE}" type="presParOf" srcId="{FB53E59E-C8D8-5848-95D5-EAA7B3430C04}" destId="{73CCB035-07DA-A744-B9A9-EE94B9F1F59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40DA4-B2A1-4588-9854-C6D7ED5E15AA}">
      <dsp:nvSpPr>
        <dsp:cNvPr id="0" name=""/>
        <dsp:cNvSpPr/>
      </dsp:nvSpPr>
      <dsp:spPr>
        <a:xfrm>
          <a:off x="0" y="2060"/>
          <a:ext cx="11530940" cy="10441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57A24-C2C9-4D45-8CF5-F87F4149B924}">
      <dsp:nvSpPr>
        <dsp:cNvPr id="0" name=""/>
        <dsp:cNvSpPr/>
      </dsp:nvSpPr>
      <dsp:spPr>
        <a:xfrm>
          <a:off x="315858" y="236996"/>
          <a:ext cx="574288" cy="5742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38C024-AA3E-4359-BE06-E17A4DDF1F68}">
      <dsp:nvSpPr>
        <dsp:cNvPr id="0" name=""/>
        <dsp:cNvSpPr/>
      </dsp:nvSpPr>
      <dsp:spPr>
        <a:xfrm>
          <a:off x="1206006" y="2060"/>
          <a:ext cx="10324933" cy="1044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507" tIns="110507" rIns="110507" bIns="11050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Medical data is often present in unstructured form</a:t>
          </a:r>
          <a:endParaRPr lang="en-US" sz="2200" kern="1200"/>
        </a:p>
      </dsp:txBody>
      <dsp:txXfrm>
        <a:off x="1206006" y="2060"/>
        <a:ext cx="10324933" cy="1044161"/>
      </dsp:txXfrm>
    </dsp:sp>
    <dsp:sp modelId="{B1455C1E-681A-4F7D-9183-E11E1573D2AA}">
      <dsp:nvSpPr>
        <dsp:cNvPr id="0" name=""/>
        <dsp:cNvSpPr/>
      </dsp:nvSpPr>
      <dsp:spPr>
        <a:xfrm>
          <a:off x="0" y="1307261"/>
          <a:ext cx="11530940" cy="10441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8ABB6-3CCD-4A63-BF9E-6F52EEF25438}">
      <dsp:nvSpPr>
        <dsp:cNvPr id="0" name=""/>
        <dsp:cNvSpPr/>
      </dsp:nvSpPr>
      <dsp:spPr>
        <a:xfrm>
          <a:off x="315858" y="1542197"/>
          <a:ext cx="574288" cy="5742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566BC-AEA4-4D9E-8BD0-F0066593AE59}">
      <dsp:nvSpPr>
        <dsp:cNvPr id="0" name=""/>
        <dsp:cNvSpPr/>
      </dsp:nvSpPr>
      <dsp:spPr>
        <a:xfrm>
          <a:off x="1206006" y="1307261"/>
          <a:ext cx="10324933" cy="1044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507" tIns="110507" rIns="110507" bIns="11050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Manual extraction of data is a tedious and time intense task.</a:t>
          </a:r>
          <a:endParaRPr lang="en-US" sz="2200" kern="1200"/>
        </a:p>
      </dsp:txBody>
      <dsp:txXfrm>
        <a:off x="1206006" y="1307261"/>
        <a:ext cx="10324933" cy="1044161"/>
      </dsp:txXfrm>
    </dsp:sp>
    <dsp:sp modelId="{D5E5BF25-9CB4-4F90-902D-1ADB12C17FED}">
      <dsp:nvSpPr>
        <dsp:cNvPr id="0" name=""/>
        <dsp:cNvSpPr/>
      </dsp:nvSpPr>
      <dsp:spPr>
        <a:xfrm>
          <a:off x="0" y="2612463"/>
          <a:ext cx="11530940" cy="104416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697DE5-3A99-4FDD-BCB2-593AB9790616}">
      <dsp:nvSpPr>
        <dsp:cNvPr id="0" name=""/>
        <dsp:cNvSpPr/>
      </dsp:nvSpPr>
      <dsp:spPr>
        <a:xfrm>
          <a:off x="315858" y="2847399"/>
          <a:ext cx="574288" cy="5742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0C9A2-EB00-4A39-BD28-8BCE5D3CD7C2}">
      <dsp:nvSpPr>
        <dsp:cNvPr id="0" name=""/>
        <dsp:cNvSpPr/>
      </dsp:nvSpPr>
      <dsp:spPr>
        <a:xfrm>
          <a:off x="1206006" y="2612463"/>
          <a:ext cx="10324933" cy="1044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507" tIns="110507" rIns="110507" bIns="11050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The abstraction pipeline demonstrated a high performance when tested on in-sample test sets, but a lower performance on an unseen test set.</a:t>
          </a:r>
          <a:endParaRPr lang="en-US" sz="2200" kern="1200"/>
        </a:p>
      </dsp:txBody>
      <dsp:txXfrm>
        <a:off x="1206006" y="2612463"/>
        <a:ext cx="10324933" cy="1044161"/>
      </dsp:txXfrm>
    </dsp:sp>
    <dsp:sp modelId="{54912BD4-00B6-451C-906E-FB917BF79027}">
      <dsp:nvSpPr>
        <dsp:cNvPr id="0" name=""/>
        <dsp:cNvSpPr/>
      </dsp:nvSpPr>
      <dsp:spPr>
        <a:xfrm>
          <a:off x="0" y="3917664"/>
          <a:ext cx="11530940" cy="104416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F2832-DD28-49D9-95D0-8A7A72759FBD}">
      <dsp:nvSpPr>
        <dsp:cNvPr id="0" name=""/>
        <dsp:cNvSpPr/>
      </dsp:nvSpPr>
      <dsp:spPr>
        <a:xfrm>
          <a:off x="315858" y="4152600"/>
          <a:ext cx="574288" cy="5742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BBA9E-5916-460F-A756-C12DE0BF6202}">
      <dsp:nvSpPr>
        <dsp:cNvPr id="0" name=""/>
        <dsp:cNvSpPr/>
      </dsp:nvSpPr>
      <dsp:spPr>
        <a:xfrm>
          <a:off x="1206006" y="3917664"/>
          <a:ext cx="10324933" cy="1044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507" tIns="110507" rIns="110507" bIns="11050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Data drift can be described as a change in the distribution of unseen input data when compared to the data used in training.</a:t>
          </a:r>
          <a:endParaRPr lang="en-US" sz="2200" kern="1200"/>
        </a:p>
      </dsp:txBody>
      <dsp:txXfrm>
        <a:off x="1206006" y="3917664"/>
        <a:ext cx="10324933" cy="1044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6879E4-A30B-DB4E-8A19-25558C981F92}">
      <dsp:nvSpPr>
        <dsp:cNvPr id="0" name=""/>
        <dsp:cNvSpPr/>
      </dsp:nvSpPr>
      <dsp:spPr>
        <a:xfrm>
          <a:off x="2329474" y="1084105"/>
          <a:ext cx="5050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09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568628" y="1127147"/>
        <a:ext cx="26784" cy="5356"/>
      </dsp:txXfrm>
    </dsp:sp>
    <dsp:sp modelId="{80C62EDD-392A-164C-B928-E674C949761F}">
      <dsp:nvSpPr>
        <dsp:cNvPr id="0" name=""/>
        <dsp:cNvSpPr/>
      </dsp:nvSpPr>
      <dsp:spPr>
        <a:xfrm>
          <a:off x="2174" y="431095"/>
          <a:ext cx="2329100" cy="13974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28" tIns="119797" rIns="114128" bIns="119797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OCR </a:t>
          </a:r>
        </a:p>
      </dsp:txBody>
      <dsp:txXfrm>
        <a:off x="2174" y="431095"/>
        <a:ext cx="2329100" cy="1397460"/>
      </dsp:txXfrm>
    </dsp:sp>
    <dsp:sp modelId="{B5DBE72A-5FC2-784C-A151-9B352B2E884A}">
      <dsp:nvSpPr>
        <dsp:cNvPr id="0" name=""/>
        <dsp:cNvSpPr/>
      </dsp:nvSpPr>
      <dsp:spPr>
        <a:xfrm>
          <a:off x="5194267" y="1084105"/>
          <a:ext cx="5050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093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433422" y="1127147"/>
        <a:ext cx="26784" cy="5356"/>
      </dsp:txXfrm>
    </dsp:sp>
    <dsp:sp modelId="{02292EBB-E8AB-F243-9D82-ED989F857BA7}">
      <dsp:nvSpPr>
        <dsp:cNvPr id="0" name=""/>
        <dsp:cNvSpPr/>
      </dsp:nvSpPr>
      <dsp:spPr>
        <a:xfrm>
          <a:off x="2866967" y="431095"/>
          <a:ext cx="2329100" cy="13974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28" tIns="119797" rIns="114128" bIns="119797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Text</a:t>
          </a:r>
        </a:p>
      </dsp:txBody>
      <dsp:txXfrm>
        <a:off x="2866967" y="431095"/>
        <a:ext cx="2329100" cy="1397460"/>
      </dsp:txXfrm>
    </dsp:sp>
    <dsp:sp modelId="{D421F06D-5A32-B54A-8ACA-B32143381248}">
      <dsp:nvSpPr>
        <dsp:cNvPr id="0" name=""/>
        <dsp:cNvSpPr/>
      </dsp:nvSpPr>
      <dsp:spPr>
        <a:xfrm>
          <a:off x="8059061" y="1084105"/>
          <a:ext cx="5050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093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8298215" y="1127147"/>
        <a:ext cx="26784" cy="5356"/>
      </dsp:txXfrm>
    </dsp:sp>
    <dsp:sp modelId="{F06F5BC8-B68B-D249-BA9B-4894DDF84119}">
      <dsp:nvSpPr>
        <dsp:cNvPr id="0" name=""/>
        <dsp:cNvSpPr/>
      </dsp:nvSpPr>
      <dsp:spPr>
        <a:xfrm>
          <a:off x="5731761" y="431095"/>
          <a:ext cx="2329100" cy="13974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28" tIns="119797" rIns="114128" bIns="119797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Convert into Data Frame</a:t>
          </a:r>
        </a:p>
      </dsp:txBody>
      <dsp:txXfrm>
        <a:off x="5731761" y="431095"/>
        <a:ext cx="2329100" cy="1397460"/>
      </dsp:txXfrm>
    </dsp:sp>
    <dsp:sp modelId="{0792AB19-29AC-0745-B407-B91BE2340198}">
      <dsp:nvSpPr>
        <dsp:cNvPr id="0" name=""/>
        <dsp:cNvSpPr/>
      </dsp:nvSpPr>
      <dsp:spPr>
        <a:xfrm>
          <a:off x="1166724" y="1826755"/>
          <a:ext cx="8594380" cy="505093"/>
        </a:xfrm>
        <a:custGeom>
          <a:avLst/>
          <a:gdLst/>
          <a:ahLst/>
          <a:cxnLst/>
          <a:rect l="0" t="0" r="0" b="0"/>
          <a:pathLst>
            <a:path>
              <a:moveTo>
                <a:pt x="8594380" y="0"/>
              </a:moveTo>
              <a:lnTo>
                <a:pt x="8594380" y="269646"/>
              </a:lnTo>
              <a:lnTo>
                <a:pt x="0" y="269646"/>
              </a:lnTo>
              <a:lnTo>
                <a:pt x="0" y="505093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248638" y="2076624"/>
        <a:ext cx="430552" cy="5356"/>
      </dsp:txXfrm>
    </dsp:sp>
    <dsp:sp modelId="{B95F1487-B5AC-4045-91AF-09C2A6D98F35}">
      <dsp:nvSpPr>
        <dsp:cNvPr id="0" name=""/>
        <dsp:cNvSpPr/>
      </dsp:nvSpPr>
      <dsp:spPr>
        <a:xfrm>
          <a:off x="8596554" y="431095"/>
          <a:ext cx="2329100" cy="13974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28" tIns="119797" rIns="114128" bIns="119797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Pre-processing</a:t>
          </a:r>
        </a:p>
      </dsp:txBody>
      <dsp:txXfrm>
        <a:off x="8596554" y="431095"/>
        <a:ext cx="2329100" cy="1397460"/>
      </dsp:txXfrm>
    </dsp:sp>
    <dsp:sp modelId="{B14F4892-B5F3-FD43-AB88-8A7FCCB5A63D}">
      <dsp:nvSpPr>
        <dsp:cNvPr id="0" name=""/>
        <dsp:cNvSpPr/>
      </dsp:nvSpPr>
      <dsp:spPr>
        <a:xfrm>
          <a:off x="2329474" y="3017259"/>
          <a:ext cx="5050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093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568628" y="3060300"/>
        <a:ext cx="26784" cy="5356"/>
      </dsp:txXfrm>
    </dsp:sp>
    <dsp:sp modelId="{03F0A466-4FF7-E34F-A7D8-3F3C6091D798}">
      <dsp:nvSpPr>
        <dsp:cNvPr id="0" name=""/>
        <dsp:cNvSpPr/>
      </dsp:nvSpPr>
      <dsp:spPr>
        <a:xfrm>
          <a:off x="2174" y="2364249"/>
          <a:ext cx="2329100" cy="13974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28" tIns="119797" rIns="114128" bIns="119797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Calculate Embeddings</a:t>
          </a:r>
        </a:p>
      </dsp:txBody>
      <dsp:txXfrm>
        <a:off x="2174" y="2364249"/>
        <a:ext cx="2329100" cy="1397460"/>
      </dsp:txXfrm>
    </dsp:sp>
    <dsp:sp modelId="{799499D2-D255-154E-AF6C-B3ACF4009A67}">
      <dsp:nvSpPr>
        <dsp:cNvPr id="0" name=""/>
        <dsp:cNvSpPr/>
      </dsp:nvSpPr>
      <dsp:spPr>
        <a:xfrm>
          <a:off x="5194267" y="3017259"/>
          <a:ext cx="5050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09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433422" y="3060300"/>
        <a:ext cx="26784" cy="5356"/>
      </dsp:txXfrm>
    </dsp:sp>
    <dsp:sp modelId="{96095700-32F0-9948-9384-FBA8D0874F12}">
      <dsp:nvSpPr>
        <dsp:cNvPr id="0" name=""/>
        <dsp:cNvSpPr/>
      </dsp:nvSpPr>
      <dsp:spPr>
        <a:xfrm>
          <a:off x="2866967" y="2364249"/>
          <a:ext cx="2329100" cy="13974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28" tIns="119797" rIns="114128" bIns="119797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Calculate Similarity</a:t>
          </a:r>
        </a:p>
      </dsp:txBody>
      <dsp:txXfrm>
        <a:off x="2866967" y="2364249"/>
        <a:ext cx="2329100" cy="1397460"/>
      </dsp:txXfrm>
    </dsp:sp>
    <dsp:sp modelId="{538FE298-C550-0D48-83F8-7D01DAF2A345}">
      <dsp:nvSpPr>
        <dsp:cNvPr id="0" name=""/>
        <dsp:cNvSpPr/>
      </dsp:nvSpPr>
      <dsp:spPr>
        <a:xfrm>
          <a:off x="8059061" y="3017259"/>
          <a:ext cx="5050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093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8298215" y="3060300"/>
        <a:ext cx="26784" cy="5356"/>
      </dsp:txXfrm>
    </dsp:sp>
    <dsp:sp modelId="{8CAE6846-7D36-4A4E-8E30-F27FF419980B}">
      <dsp:nvSpPr>
        <dsp:cNvPr id="0" name=""/>
        <dsp:cNvSpPr/>
      </dsp:nvSpPr>
      <dsp:spPr>
        <a:xfrm>
          <a:off x="5731761" y="2364249"/>
          <a:ext cx="2329100" cy="13974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28" tIns="119797" rIns="114128" bIns="119797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Print Result</a:t>
          </a:r>
        </a:p>
      </dsp:txBody>
      <dsp:txXfrm>
        <a:off x="5731761" y="2364249"/>
        <a:ext cx="2329100" cy="1397460"/>
      </dsp:txXfrm>
    </dsp:sp>
    <dsp:sp modelId="{43A5FCCB-81A2-DD4A-8624-135FC2329C4D}">
      <dsp:nvSpPr>
        <dsp:cNvPr id="0" name=""/>
        <dsp:cNvSpPr/>
      </dsp:nvSpPr>
      <dsp:spPr>
        <a:xfrm>
          <a:off x="8596554" y="2364249"/>
          <a:ext cx="2329100" cy="13974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28" tIns="119797" rIns="114128" bIns="119797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Analyse </a:t>
          </a:r>
        </a:p>
      </dsp:txBody>
      <dsp:txXfrm>
        <a:off x="8596554" y="2364249"/>
        <a:ext cx="2329100" cy="13974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890B2-F771-0849-A554-8BE8A188A429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95ACF-A81F-EF4F-83E8-A11D2FBC3A42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4400" kern="1200" dirty="0"/>
            <a:t>TF-IDF (Term Frequency – Inverse Document Frequency)</a:t>
          </a:r>
          <a:endParaRPr lang="en-US" sz="4400" kern="1200" dirty="0"/>
        </a:p>
      </dsp:txBody>
      <dsp:txXfrm>
        <a:off x="608661" y="692298"/>
        <a:ext cx="4508047" cy="2799040"/>
      </dsp:txXfrm>
    </dsp:sp>
    <dsp:sp modelId="{A7536AAA-2323-CF48-BCDB-947D49F6A012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BC80E-7B54-5B42-A0D2-AC39F22F0DB2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4400" kern="1200"/>
            <a:t>Word2Vec</a:t>
          </a:r>
          <a:endParaRPr lang="en-US" sz="4400" kern="1200"/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2CF7-2A1E-0250-1374-56EAAF732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C7569-8DE0-7942-426D-B0E61063D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CD06B-8191-FF8C-4963-63680C885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C9C4-F56A-B448-BABB-9193C184DEF4}" type="datetimeFigureOut">
              <a:rPr lang="en-DE" smtClean="0"/>
              <a:t>07.10.23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D0868-BA44-BFAD-F3C1-1C15E8C1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7070F-FF5A-50CB-94A5-211BC9CA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3EF2-9CE7-184C-BCF7-B07183315B3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8221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2F9F-FE49-244E-0796-015461C0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1D5E1-A4E8-5529-7F35-1240B9343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22F6F-AD25-D199-832D-77A087F14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C9C4-F56A-B448-BABB-9193C184DEF4}" type="datetimeFigureOut">
              <a:rPr lang="en-DE" smtClean="0"/>
              <a:t>07.10.23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97FE5-0588-A2CF-56A0-3634957F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299BE-E6E9-2A4C-3FA1-2A0603E0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3EF2-9CE7-184C-BCF7-B07183315B3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2083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889FB-1CED-6EDF-4C5D-F9565B456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786CE-40CF-4444-B8F7-C56334168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B6C18-18DB-84E4-214C-F307C4BB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C9C4-F56A-B448-BABB-9193C184DEF4}" type="datetimeFigureOut">
              <a:rPr lang="en-DE" smtClean="0"/>
              <a:t>07.10.23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E57D7-33F0-B8D4-F646-A026F09F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26D6C-D6E7-8C4D-7BD2-0B4D46BC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3EF2-9CE7-184C-BCF7-B07183315B3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795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69E8-DFB1-B31E-0DFC-6144BDCF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2C956-C8D1-F87F-1C9C-F83B35170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3FFA8-4EBF-19E1-9BE4-51EFFB642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C9C4-F56A-B448-BABB-9193C184DEF4}" type="datetimeFigureOut">
              <a:rPr lang="en-DE" smtClean="0"/>
              <a:t>07.10.23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00A57-3949-AD80-3016-BE93E96A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D7E47-0FF9-3DE2-FDEA-3E27D3AE0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3EF2-9CE7-184C-BCF7-B07183315B3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825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C7348-46E6-DE8E-8CC9-0280A3DC2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D32B7-782E-9119-448A-02ACCDEFD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534D3-A17D-A249-63A9-8B453924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C9C4-F56A-B448-BABB-9193C184DEF4}" type="datetimeFigureOut">
              <a:rPr lang="en-DE" smtClean="0"/>
              <a:t>07.10.23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0E24D-0BAA-A245-0CD9-AFA84F25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6BE6F-65E1-0E54-270E-DB9AD362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3EF2-9CE7-184C-BCF7-B07183315B3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255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336E-45A2-666C-419E-DA578AA0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5D9A9-877A-A8D0-9004-3129AFCAD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39412-0208-4F12-2F0C-5C9777D06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C37CE-3564-4D36-24C0-35EB83AC8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C9C4-F56A-B448-BABB-9193C184DEF4}" type="datetimeFigureOut">
              <a:rPr lang="en-DE" smtClean="0"/>
              <a:t>07.10.23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71642-0F50-8305-42AE-3976A861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A1D4B-B75A-95B8-BF8A-0F0E7778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3EF2-9CE7-184C-BCF7-B07183315B3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232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E0DD-B354-78E8-69CA-264B394A2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9D66B-BCDE-8D75-E632-F2D2B14C4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BB319-B138-2E77-2A93-370F9B59F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D56114-1725-481F-7971-C94C334EA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B7378-9559-991F-391F-3D24E684E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5AE30C-A911-EBDD-468C-0A81C5DB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C9C4-F56A-B448-BABB-9193C184DEF4}" type="datetimeFigureOut">
              <a:rPr lang="en-DE" smtClean="0"/>
              <a:t>07.10.23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76B315-9934-8D61-43C2-536E1241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A20D78-7C1B-3ED4-5AA6-3988FAAD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3EF2-9CE7-184C-BCF7-B07183315B3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67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93A6-D18B-C207-D86E-E3B62D48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75111-C24C-EB4F-5D9C-284936EF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C9C4-F56A-B448-BABB-9193C184DEF4}" type="datetimeFigureOut">
              <a:rPr lang="en-DE" smtClean="0"/>
              <a:t>07.10.23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3165C-4D9E-507B-CEC6-DA9F0CC8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0CE12-6CB7-4BC3-C6FD-CB26B2A4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3EF2-9CE7-184C-BCF7-B07183315B3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0441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B89CC5-FEDA-650E-0B32-AE3E9EAF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C9C4-F56A-B448-BABB-9193C184DEF4}" type="datetimeFigureOut">
              <a:rPr lang="en-DE" smtClean="0"/>
              <a:t>07.10.23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0FE835-414A-02F6-D1FE-DBEB766C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9309B-9A54-CF5E-2823-BD7B4835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3EF2-9CE7-184C-BCF7-B07183315B3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7835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E650-0075-C00B-DF45-D42C44D5F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F89F4-2211-EE59-16AE-3E310C7F1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EB879-D81B-A2BE-8805-71CA3E784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F59BE-A644-D95F-B235-7976D579D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C9C4-F56A-B448-BABB-9193C184DEF4}" type="datetimeFigureOut">
              <a:rPr lang="en-DE" smtClean="0"/>
              <a:t>07.10.23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47570-0A55-093A-9A2B-CC275BFB5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99F08-9204-FF47-E207-B1419C23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3EF2-9CE7-184C-BCF7-B07183315B3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10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0A89-C3CA-0010-C3DC-B09BF9E9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84E09A-F070-D4FA-154C-6F941C254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56AE4-A035-601E-DC3D-426ADE7D1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0EC3D-9EB9-A9D3-5BAD-D8365FF9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C9C4-F56A-B448-BABB-9193C184DEF4}" type="datetimeFigureOut">
              <a:rPr lang="en-DE" smtClean="0"/>
              <a:t>07.10.23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19C2E-1CAD-BF0F-23AC-3B97690DD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4A914-4D58-E629-2C31-A1306198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3EF2-9CE7-184C-BCF7-B07183315B3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910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6367F-99D3-482A-0FC2-C75621F99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342D3-FBFA-F675-F96B-76CFBC2FF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7C64B-9821-34B6-4669-F0EAA710D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4C9C4-F56A-B448-BABB-9193C184DEF4}" type="datetimeFigureOut">
              <a:rPr lang="en-DE" smtClean="0"/>
              <a:t>07.10.23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C7B56-CE90-7B88-5F9E-384DBA0B7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3FECE-C3E2-D0DD-73F3-A91EF47AF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73EF2-9CE7-184C-BCF7-B07183315B3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88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3B3A08-30E9-3E7A-127A-E96BCA607C8C}"/>
              </a:ext>
            </a:extLst>
          </p:cNvPr>
          <p:cNvSpPr txBox="1"/>
          <p:nvPr/>
        </p:nvSpPr>
        <p:spPr>
          <a:xfrm>
            <a:off x="3798526" y="2377435"/>
            <a:ext cx="6100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effectLst/>
                <a:latin typeface="Helvetica" pitchFamily="2" charset="0"/>
              </a:rPr>
              <a:t>Detecting Data Drifts in a clinical NLP pipeline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D1C603-B1E9-B2FF-031F-30D9A51DA1F9}"/>
              </a:ext>
            </a:extLst>
          </p:cNvPr>
          <p:cNvSpPr txBox="1"/>
          <p:nvPr/>
        </p:nvSpPr>
        <p:spPr>
          <a:xfrm>
            <a:off x="4453246" y="5985163"/>
            <a:ext cx="606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By Mohammad Tanzil Alam</a:t>
            </a:r>
          </a:p>
        </p:txBody>
      </p:sp>
    </p:spTree>
    <p:extLst>
      <p:ext uri="{BB962C8B-B14F-4D97-AF65-F5344CB8AC3E}">
        <p14:creationId xmlns:p14="http://schemas.microsoft.com/office/powerpoint/2010/main" val="2884439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B14F-0311-4A53-4723-477BCFD20A1F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47AB12-9877-0D2E-1C8E-F72854FD7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791603"/>
            <a:ext cx="7225748" cy="5274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45CA39-9A7A-90FA-0020-9208B8D92665}"/>
              </a:ext>
            </a:extLst>
          </p:cNvPr>
          <p:cNvSpPr txBox="1"/>
          <p:nvPr/>
        </p:nvSpPr>
        <p:spPr>
          <a:xfrm>
            <a:off x="4952010" y="629392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0.051730698012810154</a:t>
            </a:r>
          </a:p>
        </p:txBody>
      </p:sp>
    </p:spTree>
    <p:extLst>
      <p:ext uri="{BB962C8B-B14F-4D97-AF65-F5344CB8AC3E}">
        <p14:creationId xmlns:p14="http://schemas.microsoft.com/office/powerpoint/2010/main" val="1654334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diagram of a test&#10;&#10;Description automatically generated">
            <a:extLst>
              <a:ext uri="{FF2B5EF4-FFF2-40B4-BE49-F238E27FC236}">
                <a16:creationId xmlns:a16="http://schemas.microsoft.com/office/drawing/2014/main" id="{956FCFD6-CE7F-67A9-28ED-A591B9DBA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935" y="457200"/>
            <a:ext cx="8114129" cy="594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438A35-68CF-9C5B-AF4F-7D1F41CBCE58}"/>
              </a:ext>
            </a:extLst>
          </p:cNvPr>
          <p:cNvSpPr txBox="1"/>
          <p:nvPr/>
        </p:nvSpPr>
        <p:spPr>
          <a:xfrm>
            <a:off x="2078182" y="6488668"/>
            <a:ext cx="301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0.98910326</a:t>
            </a:r>
          </a:p>
        </p:txBody>
      </p:sp>
    </p:spTree>
    <p:extLst>
      <p:ext uri="{BB962C8B-B14F-4D97-AF65-F5344CB8AC3E}">
        <p14:creationId xmlns:p14="http://schemas.microsoft.com/office/powerpoint/2010/main" val="3877725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6F11925-5FAD-921D-4C32-0DEF65596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00352"/>
            <a:ext cx="11277600" cy="425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8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43FC1-6AF8-606D-EB1E-0A73449232B2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DA1E4-0242-E1CF-0065-C75356210B8F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Thesis successfully shows the similarity between different reports.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Reduce manual efforts.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Correctly found the inference from different reports from different departments.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An automated pipeline is constructed which can be integrated into the company production pipeline. </a:t>
            </a:r>
          </a:p>
        </p:txBody>
      </p:sp>
    </p:spTree>
    <p:extLst>
      <p:ext uri="{BB962C8B-B14F-4D97-AF65-F5344CB8AC3E}">
        <p14:creationId xmlns:p14="http://schemas.microsoft.com/office/powerpoint/2010/main" val="3475947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99257E-EF42-5739-03AD-047EC23F6480}"/>
              </a:ext>
            </a:extLst>
          </p:cNvPr>
          <p:cNvSpPr txBox="1"/>
          <p:nvPr/>
        </p:nvSpPr>
        <p:spPr>
          <a:xfrm>
            <a:off x="3823855" y="2268187"/>
            <a:ext cx="9880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4118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8B09BC-BC79-943B-22AE-8A85C1489B25}"/>
              </a:ext>
            </a:extLst>
          </p:cNvPr>
          <p:cNvSpPr txBox="1"/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5" name="TextBox 3">
            <a:extLst>
              <a:ext uri="{FF2B5EF4-FFF2-40B4-BE49-F238E27FC236}">
                <a16:creationId xmlns:a16="http://schemas.microsoft.com/office/drawing/2014/main" id="{3366816C-19AD-DDB7-B6E0-89068A4650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9596909"/>
              </p:ext>
            </p:extLst>
          </p:nvPr>
        </p:nvGraphicFramePr>
        <p:xfrm>
          <a:off x="356260" y="1436914"/>
          <a:ext cx="11530940" cy="4963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782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F1EF7-DE90-17E1-7886-52E22AB27DA5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Pipeline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CDB8257-96C0-2CCA-D80F-07616E57EF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512957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9741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9F5155-94C6-65E7-C2A4-4A197736F6A9}"/>
              </a:ext>
            </a:extLst>
          </p:cNvPr>
          <p:cNvSpPr txBox="1"/>
          <p:nvPr/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Frame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15F4CC3-4D79-09B7-0698-B0C9D4D4B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708754"/>
            <a:ext cx="11548872" cy="343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6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D96638-1FBC-A019-8CD8-33423B22BD89}"/>
              </a:ext>
            </a:extLst>
          </p:cNvPr>
          <p:cNvSpPr txBox="1"/>
          <p:nvPr/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Foreign Dataset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9E7DA1-D273-C686-4CD1-FE2B24803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682" y="1916938"/>
            <a:ext cx="9141930" cy="4205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95E5C5-D28D-90AB-5139-653B6BA6245F}"/>
              </a:ext>
            </a:extLst>
          </p:cNvPr>
          <p:cNvSpPr txBox="1"/>
          <p:nvPr/>
        </p:nvSpPr>
        <p:spPr>
          <a:xfrm>
            <a:off x="1377538" y="6246421"/>
            <a:ext cx="176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(12999, 20)</a:t>
            </a:r>
          </a:p>
        </p:txBody>
      </p:sp>
    </p:spTree>
    <p:extLst>
      <p:ext uri="{BB962C8B-B14F-4D97-AF65-F5344CB8AC3E}">
        <p14:creationId xmlns:p14="http://schemas.microsoft.com/office/powerpoint/2010/main" val="176752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E91704-5409-7015-F5EA-C1281D997370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C7B32D-AFCA-82AE-A81D-AD6BF8B54F27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Removal of special characters, punctuations, and numbers.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Converting text into lowercase.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As there were multiple ‘i’s that were occurring, so took a special approach to remove it by limiting multiple occurrences of &lt;=2.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Removed single alphabets as it contains no meaning.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Tokenization: To split the text into words and tokens.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Stopword Removal: Remove stop words that do not hold any special meaning to the</a:t>
            </a:r>
            <a:r>
              <a:rPr lang="en-US" sz="2000"/>
              <a:t> </a:t>
            </a:r>
            <a:r>
              <a:rPr lang="en-US" sz="2000">
                <a:effectLst/>
              </a:rPr>
              <a:t>text.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Lemmatizing: Reducing the word to its base form.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Removal of mmddyyyy date year format, as it is of no use in finding the data drift.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Removing extra whitespaces.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Finally, join the tokens into a string.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2053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62F9D-95DD-8024-6D9B-16BC8E7D6223}"/>
              </a:ext>
            </a:extLst>
          </p:cNvPr>
          <p:cNvSpPr txBox="1"/>
          <p:nvPr/>
        </p:nvSpPr>
        <p:spPr>
          <a:xfrm>
            <a:off x="1383564" y="348865"/>
            <a:ext cx="9718111" cy="157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Word Embeddings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31652115-5377-3B60-56C1-7197E5B297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137295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660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5946F9-7817-099D-BBC3-945896067465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Cosine Similarity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25932-968F-AE3B-F746-23FAAE7EDEAF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Calculate the dot product between A and B.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Calculate the magnitude of vector A.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Calculate the magnitude of vector B.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Calculate the cosine similarity.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ffectLst/>
            </a:endParaRPr>
          </a:p>
        </p:txBody>
      </p:sp>
      <p:pic>
        <p:nvPicPr>
          <p:cNvPr id="24" name="Picture 2" descr="Understanding Cosine Similarity in Python with Scikit-Learn">
            <a:extLst>
              <a:ext uri="{FF2B5EF4-FFF2-40B4-BE49-F238E27FC236}">
                <a16:creationId xmlns:a16="http://schemas.microsoft.com/office/drawing/2014/main" id="{1B145E17-9C02-1338-4402-F3292372D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074" y="4507717"/>
            <a:ext cx="64897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096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E6D6F-2F78-6554-E28A-C3CDDE91E1D2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Calculating Threshold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3D2E7CC-C4C1-1B9E-772B-96035F650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27" y="1966293"/>
            <a:ext cx="9259545" cy="4452160"/>
          </a:xfrm>
          <a:prstGeom prst="rect">
            <a:avLst/>
          </a:prstGeom>
        </p:spPr>
      </p:pic>
      <p:sp>
        <p:nvSpPr>
          <p:cNvPr id="2" name="AutoShape 4">
            <a:extLst>
              <a:ext uri="{FF2B5EF4-FFF2-40B4-BE49-F238E27FC236}">
                <a16:creationId xmlns:a16="http://schemas.microsoft.com/office/drawing/2014/main" id="{912E6625-D8BA-939E-2D8E-33A6BC86C8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868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316</Words>
  <Application>Microsoft Macintosh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Alam, Mohammad Tanzil</dc:creator>
  <cp:lastModifiedBy>Alam, Mohammad Tanzil</cp:lastModifiedBy>
  <cp:revision>9</cp:revision>
  <dcterms:created xsi:type="dcterms:W3CDTF">2023-08-27T18:32:51Z</dcterms:created>
  <dcterms:modified xsi:type="dcterms:W3CDTF">2023-10-07T16:33:33Z</dcterms:modified>
</cp:coreProperties>
</file>