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CC99"/>
    <a:srgbClr val="00FF00"/>
    <a:srgbClr val="FF3399"/>
    <a:srgbClr val="FF0000"/>
    <a:srgbClr val="FFCC00"/>
    <a:srgbClr val="FF0066"/>
    <a:srgbClr val="BD6F45"/>
    <a:srgbClr val="00808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657B-0AFE-47AC-AAF9-229140F6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5BF40-0159-4E33-8989-C7012249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AA90-A079-4F81-9A1E-2DCE165D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64E2-4EA2-4B97-AAD0-318FEAF4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D4B6-0290-4207-96E0-CEB4633E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FB76-AC2C-48EC-942E-32C7155B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45AF0-AB2A-4B82-940E-5EF4B778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5554-E24E-4254-8DD3-753B0FF9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ACFA-D3FC-44F3-BBDD-7A27488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CBB4-10AE-4463-855F-8B71D370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213E1-011B-4F3A-A3E5-C907BD4BA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D08E5-51D0-4F66-9FEB-302A6515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5A4A-5228-436D-A6E5-5AC08115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F2D4-ED9F-4B04-AD4D-6A87F704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5DBA-3B2C-4394-9A11-FC94534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A279-A8DE-4182-9031-2EC7BD01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2094-DA34-4BB5-970B-710610E4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8777-1E06-4E19-8BB2-FD7EA17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6C8D-A7AF-43B4-A07B-7AC9622F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3327-833D-4AE5-9B67-DCA86FA3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9B0-3B94-42EE-8304-A669ECA4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B32F-D4A4-42DC-93B9-C6A9C0F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79EE-31C9-486D-8BBB-DE992D9B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74327-BC23-4EBB-AACF-7102D26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ED19-DDB0-4F0F-BA61-7CFCF50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6F56-3817-4570-8565-818C9C8B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E894-0108-477A-AE4C-C3DF676B7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06C57-6A92-487E-A6AE-BD69D8F0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4CC6-F172-42E8-AFC0-944A894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3D80-BFF3-49E1-9DA4-07356BA4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19E3-EDFD-4CAA-B809-22E09F36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9327-AB10-41F8-B72A-51CE90EB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F9CC-3AC9-4A17-9485-B45E47C47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552B-FA56-457C-8F21-B1FBC71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A2EE1-D88E-4678-9865-3E8686990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294D3-FF31-4EAA-AF86-E29192C8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23FAE-29A8-4CB8-8F41-42DEE070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33971-18F6-45E2-9575-6DCC698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7CF8C-6D4A-4BE4-8478-908E9135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E180-07CB-4ED1-B223-1A1831E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F0DF8-65B3-4D1A-AFA6-F5033BA6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8FCBD-4C43-45D2-B971-31F00D8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97295-7A62-43A0-933E-7C3998A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5C9F3-D27C-46AF-9EC6-EA3F9183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1B62B-E785-4E6A-A687-77C5E4C1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33EDA-F22B-455E-82E4-03804DB2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27EF-C862-4CFD-BECA-841F1A56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B4EA-3B1C-4A9D-8147-58474193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E641B-3C7D-4BA2-9A57-470F7A54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9BDC6-1D4C-4B71-B92C-AD5DCF1D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E713-49AC-4292-B02E-BE655850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6F08-0B67-4F2F-BCAE-49E9FA7E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AF4-2E3A-4491-A647-FF9EC52A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93EBF-ED3B-45FD-BE9A-E906FDF26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B06F-81AD-4CCC-B368-31C68D34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E5323-0EB7-4395-A75E-F6CBA4B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6571-75BA-4289-BB59-75DD44BE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31C5-CEC6-463C-9B76-CAC3461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96EAF-E4CB-4CB1-A72A-99124D8A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9B998-C6D0-4B13-A90E-6ADA66F5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03A5-798C-4F08-AD6C-A91A74BB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28EC-663C-4D57-BF43-C3C8410B93C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1606-3CF2-4582-B143-EAA693CC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0A1E-0974-45AB-93A3-1BECD0FF4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105331" y="0"/>
            <a:ext cx="573492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E5042A-E067-4FB7-BCFF-00BB33BFEDEC}"/>
              </a:ext>
            </a:extLst>
          </p:cNvPr>
          <p:cNvGrpSpPr/>
          <p:nvPr/>
        </p:nvGrpSpPr>
        <p:grpSpPr>
          <a:xfrm>
            <a:off x="5805714" y="119550"/>
            <a:ext cx="580573" cy="386869"/>
            <a:chOff x="5805714" y="609691"/>
            <a:chExt cx="580573" cy="38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CC8D50-758B-45D1-9832-058DA749338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C783E55-1922-4926-8D97-EC60526709F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48E30C9-A74F-4C52-AD04-FC9A5CBD8258}"/>
              </a:ext>
            </a:extLst>
          </p:cNvPr>
          <p:cNvGrpSpPr/>
          <p:nvPr/>
        </p:nvGrpSpPr>
        <p:grpSpPr>
          <a:xfrm>
            <a:off x="5805714" y="430573"/>
            <a:ext cx="580573" cy="386869"/>
            <a:chOff x="5805714" y="609691"/>
            <a:chExt cx="580573" cy="386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80A7DB-810E-4588-BE25-E9F7C34D3D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0CEE252C-3F6B-425D-A974-8C322FD62AA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E4CAF1-67FB-4A00-A957-F84932EF37EA}"/>
              </a:ext>
            </a:extLst>
          </p:cNvPr>
          <p:cNvGrpSpPr/>
          <p:nvPr/>
        </p:nvGrpSpPr>
        <p:grpSpPr>
          <a:xfrm>
            <a:off x="5805714" y="741596"/>
            <a:ext cx="580573" cy="386869"/>
            <a:chOff x="5805714" y="609691"/>
            <a:chExt cx="580573" cy="38686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C944AF-D50A-425E-A441-BD46E8CB978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AE95EC9D-DB78-417E-AF31-C543DE84C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C3E0684-8AE8-4214-BF7B-4AAB6B86F600}"/>
              </a:ext>
            </a:extLst>
          </p:cNvPr>
          <p:cNvGrpSpPr/>
          <p:nvPr/>
        </p:nvGrpSpPr>
        <p:grpSpPr>
          <a:xfrm>
            <a:off x="5805714" y="1052619"/>
            <a:ext cx="580573" cy="386869"/>
            <a:chOff x="5805714" y="609691"/>
            <a:chExt cx="580573" cy="38686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8E04A3-B6B4-4F3C-BB6B-AF9929DDA23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18A95974-DAB2-4BF8-9192-96278D1744C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7BDBFC-6DCF-4D05-9235-AF24FD08B7BA}"/>
              </a:ext>
            </a:extLst>
          </p:cNvPr>
          <p:cNvGrpSpPr/>
          <p:nvPr/>
        </p:nvGrpSpPr>
        <p:grpSpPr>
          <a:xfrm>
            <a:off x="5805714" y="1363642"/>
            <a:ext cx="580573" cy="386869"/>
            <a:chOff x="5805714" y="609691"/>
            <a:chExt cx="580573" cy="38686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AB8CE96-3DF3-4063-9F27-D4DB07BB75E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09BD817-14B6-4AA7-A1F6-6EAEFBC3A86F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6951FED-2BD7-4859-B333-5B1CAEF8AB8D}"/>
              </a:ext>
            </a:extLst>
          </p:cNvPr>
          <p:cNvGrpSpPr/>
          <p:nvPr/>
        </p:nvGrpSpPr>
        <p:grpSpPr>
          <a:xfrm>
            <a:off x="5805714" y="1674665"/>
            <a:ext cx="580573" cy="386869"/>
            <a:chOff x="5805714" y="609691"/>
            <a:chExt cx="580573" cy="3868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30C63D-F045-40E9-8C54-26DA5BDA0F4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4A2720-2A66-40B1-AC7E-5C244C6E6EB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53887B-E245-4C89-84BB-C89576187B4D}"/>
              </a:ext>
            </a:extLst>
          </p:cNvPr>
          <p:cNvGrpSpPr/>
          <p:nvPr/>
        </p:nvGrpSpPr>
        <p:grpSpPr>
          <a:xfrm>
            <a:off x="5805714" y="1985688"/>
            <a:ext cx="580573" cy="386869"/>
            <a:chOff x="5805714" y="609691"/>
            <a:chExt cx="580573" cy="38686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2935527-C9EF-4950-89BB-EB1207B25E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885AD0D-2A97-4761-A7E2-81AE7730FF9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0895E6-FBAD-4249-90F9-43369FD2080F}"/>
              </a:ext>
            </a:extLst>
          </p:cNvPr>
          <p:cNvGrpSpPr/>
          <p:nvPr/>
        </p:nvGrpSpPr>
        <p:grpSpPr>
          <a:xfrm>
            <a:off x="5805714" y="2296711"/>
            <a:ext cx="580573" cy="386869"/>
            <a:chOff x="5805714" y="609691"/>
            <a:chExt cx="580573" cy="38686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6F99E9-E132-4AB6-9501-719E390B295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7BF41422-E1EF-4A49-906D-7C9E4320037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A6C8FCE-3906-4A51-8C51-53A21458A79D}"/>
              </a:ext>
            </a:extLst>
          </p:cNvPr>
          <p:cNvGrpSpPr/>
          <p:nvPr/>
        </p:nvGrpSpPr>
        <p:grpSpPr>
          <a:xfrm>
            <a:off x="5805714" y="2607734"/>
            <a:ext cx="580573" cy="386869"/>
            <a:chOff x="5805714" y="609691"/>
            <a:chExt cx="580573" cy="38686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1B7306C-C82A-4CBC-8810-B196E2B85FD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4309EB4B-A1C1-41B8-9E71-43E4632DE81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4B4894-B5D2-4362-964C-D4DC0546060A}"/>
              </a:ext>
            </a:extLst>
          </p:cNvPr>
          <p:cNvGrpSpPr/>
          <p:nvPr/>
        </p:nvGrpSpPr>
        <p:grpSpPr>
          <a:xfrm>
            <a:off x="5805714" y="2918757"/>
            <a:ext cx="580573" cy="386869"/>
            <a:chOff x="5805714" y="609691"/>
            <a:chExt cx="580573" cy="3868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A95D981-4D5B-4F4F-8A82-6983893850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4822634-A39A-4B0D-8399-883328FCA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C0C8900-7AAE-4DAD-9853-250BA8E46217}"/>
              </a:ext>
            </a:extLst>
          </p:cNvPr>
          <p:cNvGrpSpPr/>
          <p:nvPr/>
        </p:nvGrpSpPr>
        <p:grpSpPr>
          <a:xfrm>
            <a:off x="5805714" y="3229780"/>
            <a:ext cx="580573" cy="386869"/>
            <a:chOff x="5805714" y="609691"/>
            <a:chExt cx="580573" cy="38686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F16C3F5-5111-4385-95DB-684995C5DA9E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C8E4EC42-A513-472E-AE69-66EF8F71937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DF2A69-06AC-4DC9-B6C7-9A1B9D012585}"/>
              </a:ext>
            </a:extLst>
          </p:cNvPr>
          <p:cNvGrpSpPr/>
          <p:nvPr/>
        </p:nvGrpSpPr>
        <p:grpSpPr>
          <a:xfrm>
            <a:off x="5805714" y="3540803"/>
            <a:ext cx="580573" cy="386869"/>
            <a:chOff x="5805714" y="609691"/>
            <a:chExt cx="580573" cy="38686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6D59475-186E-4F7A-A501-ABEDCC08DC9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55C929AA-C5D4-4A29-94FC-BF99C03F943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F5DDE8-77F1-4A19-9A73-FA16AD387091}"/>
              </a:ext>
            </a:extLst>
          </p:cNvPr>
          <p:cNvGrpSpPr/>
          <p:nvPr/>
        </p:nvGrpSpPr>
        <p:grpSpPr>
          <a:xfrm>
            <a:off x="5805714" y="3851826"/>
            <a:ext cx="580573" cy="386869"/>
            <a:chOff x="5805714" y="609691"/>
            <a:chExt cx="580573" cy="3868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975D25C-1E30-46E2-BA99-3037ADE3170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489E9B8-DC06-4350-B467-61A9DA0B02A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75CE18-5EC1-4881-8142-DC1BC91AD094}"/>
              </a:ext>
            </a:extLst>
          </p:cNvPr>
          <p:cNvGrpSpPr/>
          <p:nvPr/>
        </p:nvGrpSpPr>
        <p:grpSpPr>
          <a:xfrm>
            <a:off x="5805714" y="4162849"/>
            <a:ext cx="580573" cy="386869"/>
            <a:chOff x="5805714" y="609691"/>
            <a:chExt cx="580573" cy="38686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A76D25-919A-40D9-9554-EFE2D3956BE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541D253-66CC-4C59-909C-302800ABEEF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6A99F9-8CBA-4BBB-88F7-14582E27C64C}"/>
              </a:ext>
            </a:extLst>
          </p:cNvPr>
          <p:cNvGrpSpPr/>
          <p:nvPr/>
        </p:nvGrpSpPr>
        <p:grpSpPr>
          <a:xfrm>
            <a:off x="5805714" y="4473872"/>
            <a:ext cx="580573" cy="386869"/>
            <a:chOff x="5805714" y="609691"/>
            <a:chExt cx="580573" cy="38686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6259704-CA38-4525-8489-D1FECD12BDB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40F4FCA1-5992-49D0-8CE6-8488CF6BAF04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5C59377-7214-4209-BA16-86D5D1DAE2B0}"/>
              </a:ext>
            </a:extLst>
          </p:cNvPr>
          <p:cNvGrpSpPr/>
          <p:nvPr/>
        </p:nvGrpSpPr>
        <p:grpSpPr>
          <a:xfrm>
            <a:off x="5805714" y="4784895"/>
            <a:ext cx="580573" cy="386869"/>
            <a:chOff x="5805714" y="609691"/>
            <a:chExt cx="580573" cy="38686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9A5D35-C7AE-458F-BBB5-71CD3A3F97F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F490A229-65A6-4DFF-870F-4B92A114A66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EC6FFFF-2006-4366-8566-0113AD9F036A}"/>
              </a:ext>
            </a:extLst>
          </p:cNvPr>
          <p:cNvGrpSpPr/>
          <p:nvPr/>
        </p:nvGrpSpPr>
        <p:grpSpPr>
          <a:xfrm>
            <a:off x="5805714" y="5095918"/>
            <a:ext cx="580573" cy="386869"/>
            <a:chOff x="5805714" y="609691"/>
            <a:chExt cx="580573" cy="38686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5E399E-0521-4D5B-914F-29C3ADDF2B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14739334-2472-4756-B880-7780C40DA40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D7FEFCF-F5E2-48A4-8DA2-466E3FA530E8}"/>
              </a:ext>
            </a:extLst>
          </p:cNvPr>
          <p:cNvGrpSpPr/>
          <p:nvPr/>
        </p:nvGrpSpPr>
        <p:grpSpPr>
          <a:xfrm>
            <a:off x="5805714" y="5406941"/>
            <a:ext cx="580573" cy="386869"/>
            <a:chOff x="5805714" y="609691"/>
            <a:chExt cx="580573" cy="38686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8C7798-2FB8-447C-BA5C-ECB75C74E5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DDFE7CA2-AC7D-4CF0-A779-1F7EC616196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F6B5FAD-EB1F-43DC-8B99-11CAD21D64C9}"/>
              </a:ext>
            </a:extLst>
          </p:cNvPr>
          <p:cNvGrpSpPr/>
          <p:nvPr/>
        </p:nvGrpSpPr>
        <p:grpSpPr>
          <a:xfrm>
            <a:off x="5805714" y="5717964"/>
            <a:ext cx="580573" cy="386869"/>
            <a:chOff x="5805714" y="609691"/>
            <a:chExt cx="580573" cy="38686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817890A-729D-4FBB-8EF7-DAFD6F73427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EAD6132E-2435-4771-A3CC-CCE94E7A9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7006E1-B188-46BA-BAA5-15A960905F4C}"/>
              </a:ext>
            </a:extLst>
          </p:cNvPr>
          <p:cNvGrpSpPr/>
          <p:nvPr/>
        </p:nvGrpSpPr>
        <p:grpSpPr>
          <a:xfrm>
            <a:off x="5805714" y="6028987"/>
            <a:ext cx="580573" cy="386869"/>
            <a:chOff x="5805714" y="609691"/>
            <a:chExt cx="580573" cy="38686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1250CF-AFA1-4A19-B3C7-7F163609380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1014BA5C-C370-44EB-84DA-2D69E36CE6C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8CB7E5-EBC4-4791-B93B-D0B41B862B83}"/>
              </a:ext>
            </a:extLst>
          </p:cNvPr>
          <p:cNvGrpSpPr/>
          <p:nvPr/>
        </p:nvGrpSpPr>
        <p:grpSpPr>
          <a:xfrm>
            <a:off x="5805714" y="6340004"/>
            <a:ext cx="580573" cy="386869"/>
            <a:chOff x="5805714" y="609691"/>
            <a:chExt cx="580573" cy="386869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456FF3-391C-4C8E-A128-A413BDBBB225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838FE2A-04D7-44E3-97C3-54338832CB9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A92F286C-434D-41FA-B624-1519DC144791}"/>
              </a:ext>
            </a:extLst>
          </p:cNvPr>
          <p:cNvSpPr txBox="1"/>
          <p:nvPr/>
        </p:nvSpPr>
        <p:spPr>
          <a:xfrm>
            <a:off x="6902821" y="2785686"/>
            <a:ext cx="4411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MY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PROTFOLIO</a:t>
            </a:r>
            <a:endParaRPr lang="en-US" sz="4000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55C089E3-40F2-48EE-94AD-97A50E3AC6F8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6096000" y="119550"/>
            <a:ext cx="5574535" cy="6778315"/>
            <a:chOff x="6096000" y="119550"/>
            <a:chExt cx="5574535" cy="67783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05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5" y="89189"/>
            <a:ext cx="5574535" cy="6778315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781676" cy="6607323"/>
            <a:chOff x="5604611" y="119550"/>
            <a:chExt cx="781676" cy="660732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2CF5222-FADE-4E8D-8F68-42A8E9A7959A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Challenges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776A29-3708-46FF-8D15-8DFBD2CA676F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rgbClr val="0070C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1339DB-3A36-4DC5-B7FA-4E2DD9C537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049" y="3956932"/>
            <a:ext cx="4139426" cy="2137812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6D7B1DF-B049-4B7F-9501-F9AA800B006B}"/>
              </a:ext>
            </a:extLst>
          </p:cNvPr>
          <p:cNvSpPr txBox="1"/>
          <p:nvPr/>
        </p:nvSpPr>
        <p:spPr>
          <a:xfrm>
            <a:off x="6618875" y="409035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Points to Ponder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BCDBD-194B-4E34-A640-9E35C1F01CC2}"/>
              </a:ext>
            </a:extLst>
          </p:cNvPr>
          <p:cNvSpPr txBox="1"/>
          <p:nvPr/>
        </p:nvSpPr>
        <p:spPr>
          <a:xfrm>
            <a:off x="6585196" y="1022118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first point here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C0CD07-426D-4056-B8E9-BBFE2530D20B}"/>
              </a:ext>
            </a:extLst>
          </p:cNvPr>
          <p:cNvSpPr txBox="1"/>
          <p:nvPr/>
        </p:nvSpPr>
        <p:spPr>
          <a:xfrm>
            <a:off x="6585196" y="1513005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 second point here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9F9084-0186-48A5-85FB-CA408C485068}"/>
              </a:ext>
            </a:extLst>
          </p:cNvPr>
          <p:cNvSpPr txBox="1"/>
          <p:nvPr/>
        </p:nvSpPr>
        <p:spPr>
          <a:xfrm>
            <a:off x="6585196" y="2003892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third point here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20E92-BAB3-4158-A670-895CCFA9F583}"/>
              </a:ext>
            </a:extLst>
          </p:cNvPr>
          <p:cNvSpPr txBox="1"/>
          <p:nvPr/>
        </p:nvSpPr>
        <p:spPr>
          <a:xfrm>
            <a:off x="6585196" y="2494779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fourth point here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666B1D7-7A9F-484A-8BBC-07D7520F1D8B}"/>
              </a:ext>
            </a:extLst>
          </p:cNvPr>
          <p:cNvSpPr txBox="1"/>
          <p:nvPr/>
        </p:nvSpPr>
        <p:spPr>
          <a:xfrm>
            <a:off x="6585196" y="2985666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fifth point here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47420B6-EF49-471A-B03D-C55FF73D58AB}"/>
              </a:ext>
            </a:extLst>
          </p:cNvPr>
          <p:cNvSpPr txBox="1"/>
          <p:nvPr/>
        </p:nvSpPr>
        <p:spPr>
          <a:xfrm>
            <a:off x="6585196" y="3476553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sixth point here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11EAC8-1B49-4CA6-A01C-A6FE701A0B5C}"/>
              </a:ext>
            </a:extLst>
          </p:cNvPr>
          <p:cNvSpPr txBox="1"/>
          <p:nvPr/>
        </p:nvSpPr>
        <p:spPr>
          <a:xfrm>
            <a:off x="6585196" y="3967440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seven point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E5081D-BD53-4BE8-A71F-D565140507B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71785">
            <a:off x="8716976" y="4156141"/>
            <a:ext cx="2286198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84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20664" y="0"/>
            <a:ext cx="573492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55CA8-3E7B-475F-BE73-7D424E5A8C0C}"/>
              </a:ext>
            </a:extLst>
          </p:cNvPr>
          <p:cNvGrpSpPr/>
          <p:nvPr/>
        </p:nvGrpSpPr>
        <p:grpSpPr>
          <a:xfrm flipH="1">
            <a:off x="5433759" y="119550"/>
            <a:ext cx="580573" cy="6607323"/>
            <a:chOff x="5805714" y="119550"/>
            <a:chExt cx="580573" cy="66073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61BA890-3B17-4CDD-AD01-1D48392C3EE8}"/>
              </a:ext>
            </a:extLst>
          </p:cNvPr>
          <p:cNvSpPr txBox="1"/>
          <p:nvPr/>
        </p:nvSpPr>
        <p:spPr>
          <a:xfrm>
            <a:off x="606435" y="2977115"/>
            <a:ext cx="441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THANK YOU</a:t>
            </a:r>
          </a:p>
        </p:txBody>
      </p:sp>
      <p:pic>
        <p:nvPicPr>
          <p:cNvPr id="1028" name="Picture 4" descr="Social media icon collection | Free Vec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11" b="23163" l="5911" r="233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0" t="7104" r="77437" b="78660"/>
          <a:stretch/>
        </p:blipFill>
        <p:spPr bwMode="auto">
          <a:xfrm>
            <a:off x="7007290" y="1334278"/>
            <a:ext cx="699796" cy="6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53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74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53301" y="83078"/>
            <a:ext cx="989704" cy="821306"/>
            <a:chOff x="7515955" y="66496"/>
            <a:chExt cx="1020590" cy="821306"/>
          </a:xfrm>
          <a:solidFill>
            <a:srgbClr val="00B0F0"/>
          </a:solidFill>
        </p:grpSpPr>
        <p:sp>
          <p:nvSpPr>
            <p:cNvPr id="165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15955" y="91820"/>
              <a:ext cx="1020590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EXPERIENCE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68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71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62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02</a:t>
              </a:r>
              <a:endParaRPr lang="en-US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7639793" y="657754"/>
            <a:ext cx="2334631" cy="400110"/>
          </a:xfrm>
          <a:prstGeom prst="rect">
            <a:avLst/>
          </a:prstGeom>
          <a:solidFill>
            <a:srgbClr val="CC00FF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Hand Of Sean" panose="02000500000000000000" pitchFamily="2" charset="-128"/>
                <a:cs typeface="Arial" panose="020B0604020202020204" pitchFamily="34" charset="0"/>
              </a:rPr>
              <a:t>Work Experience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Hand Of Sean" panose="02000500000000000000" pitchFamily="2" charset="-128"/>
              <a:cs typeface="Arial" panose="020B0604020202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25388" y="124420"/>
            <a:ext cx="870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</a:t>
            </a:r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41663" cy="6481474"/>
            <a:chOff x="6128872" y="119550"/>
            <a:chExt cx="5541663" cy="6778315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CC00FF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Arc 377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Arc 375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Arc 373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Arc 369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Arc 367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Arc 365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Arc 363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Arc 361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Arc 359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Arc 357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Arc 355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Arc 353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Arc 351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Arc 349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Arc 347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Arc 345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Arc 343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Arc 341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Arc 339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Arc 337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63" y="767506"/>
            <a:ext cx="2554452" cy="227062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0694597" y="6380292"/>
            <a:ext cx="341864" cy="271145"/>
          </a:xfrm>
          <a:prstGeom prst="rightArrow">
            <a:avLst/>
          </a:prstGeom>
          <a:solidFill>
            <a:srgbClr val="FFC000"/>
          </a:solidFill>
          <a:scene3d>
            <a:camera prst="perspectiveBelow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379" name="Right Arrow 378"/>
          <p:cNvSpPr/>
          <p:nvPr/>
        </p:nvSpPr>
        <p:spPr>
          <a:xfrm rot="10800000">
            <a:off x="984539" y="6318082"/>
            <a:ext cx="341864" cy="271145"/>
          </a:xfrm>
          <a:prstGeom prst="rightArrow">
            <a:avLst/>
          </a:prstGeom>
          <a:solidFill>
            <a:srgbClr val="CC00FF"/>
          </a:solidFill>
          <a:scene3d>
            <a:camera prst="perspectiveBelow"/>
            <a:lightRig rig="threePt" dir="t"/>
          </a:scene3d>
          <a:sp3d>
            <a:bevelT w="165100" prst="coolSlan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1032736" y="4091564"/>
            <a:ext cx="4272508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ea typeface="Hand Of Sean" panose="02000500000000000000" pitchFamily="2" charset="-128"/>
                <a:cs typeface="Arial" panose="020B0604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>
              <a:lnSpc>
                <a:spcPct val="250000"/>
              </a:lnSpc>
            </a:pPr>
            <a:endParaRPr lang="en-US" sz="1400" dirty="0">
              <a:latin typeface="Arial" panose="020B0604020202020204" pitchFamily="34" charset="0"/>
              <a:ea typeface="Hand Of Sean" panose="02000500000000000000" pitchFamily="2" charset="-128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5646" y="2875331"/>
            <a:ext cx="3255893" cy="747569"/>
          </a:xfrm>
          <a:prstGeom prst="rect">
            <a:avLst/>
          </a:prstGeom>
          <a:ln>
            <a:solidFill>
              <a:srgbClr val="00CC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MD MAHMUDUL HASAN MASUD</a:t>
            </a:r>
          </a:p>
          <a:p>
            <a:pPr algn="ctr"/>
            <a:r>
              <a:rPr lang="en-US" sz="1400" b="1" dirty="0" smtClean="0"/>
              <a:t>SQUADRON LEADER</a:t>
            </a:r>
          </a:p>
          <a:p>
            <a:pPr algn="ctr"/>
            <a:r>
              <a:rPr lang="en-US" sz="1400" b="1" dirty="0" smtClean="0"/>
              <a:t>BANGLADESH AIR FORCE</a:t>
            </a:r>
            <a:endParaRPr lang="en-US" sz="1400" b="1" dirty="0"/>
          </a:p>
        </p:txBody>
      </p:sp>
      <p:pic>
        <p:nvPicPr>
          <p:cNvPr id="2050" name="Picture 2" descr="Social media icon collection | Free Vector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43291" l="8946" r="32748">
                        <a14:foregroundMark x1="21725" y1="26358" x2="21725" y2="26358"/>
                        <a14:foregroundMark x1="22524" y1="5911" x2="22524" y2="5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6" t="18166" r="67472" b="59300"/>
          <a:stretch/>
        </p:blipFill>
        <p:spPr bwMode="auto">
          <a:xfrm>
            <a:off x="1583544" y="3702168"/>
            <a:ext cx="375584" cy="38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cial media icon collection | Free Vecto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31" b="38734" l="69874" r="87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36" t="18031" r="9987" b="58966"/>
          <a:stretch/>
        </p:blipFill>
        <p:spPr bwMode="auto">
          <a:xfrm>
            <a:off x="2332917" y="3557868"/>
            <a:ext cx="654714" cy="6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 media icon collection | Free Vector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1" b="68036" l="38987" r="612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01" t="41840" r="35945" b="29054"/>
          <a:stretch/>
        </p:blipFill>
        <p:spPr bwMode="auto">
          <a:xfrm>
            <a:off x="3316183" y="3659692"/>
            <a:ext cx="478839" cy="5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mmunication icon set in black. Email, location, internet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1600" b="74400" l="42400" r="57467">
                        <a14:foregroundMark x1="46267" y1="55600" x2="46267" y2="5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13" t="51321" r="42167" b="25365"/>
          <a:stretch/>
        </p:blipFill>
        <p:spPr bwMode="auto">
          <a:xfrm>
            <a:off x="4315765" y="3681805"/>
            <a:ext cx="455774" cy="4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1530191" y="5705917"/>
            <a:ext cx="1138364" cy="26161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Download CV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3582962" y="5702217"/>
            <a:ext cx="1169924" cy="26161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Contact Me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80633" y="1185678"/>
            <a:ext cx="4272508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Arial" panose="020B0604020202020204" pitchFamily="34" charset="0"/>
                <a:ea typeface="Hand Of Sean" panose="02000500000000000000" pitchFamily="2" charset="-128"/>
                <a:cs typeface="Arial" panose="020B0604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>
              <a:lnSpc>
                <a:spcPct val="250000"/>
              </a:lnSpc>
            </a:pPr>
            <a:endParaRPr lang="en-US" sz="1400" dirty="0">
              <a:latin typeface="Arial" panose="020B0604020202020204" pitchFamily="34" charset="0"/>
              <a:ea typeface="Hand Of Sean" panose="02000500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5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74535" cy="6481474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30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70842" y="83078"/>
            <a:ext cx="893286" cy="821306"/>
            <a:chOff x="7543675" y="66496"/>
            <a:chExt cx="921164" cy="821306"/>
          </a:xfrm>
          <a:solidFill>
            <a:srgbClr val="00B0F0"/>
          </a:solidFill>
        </p:grpSpPr>
        <p:sp>
          <p:nvSpPr>
            <p:cNvPr id="133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43675" y="91820"/>
              <a:ext cx="921164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36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39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04</a:t>
              </a:r>
              <a:endParaRPr lang="en-US" b="1" dirty="0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514636" y="639937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52858" y="1130576"/>
            <a:ext cx="44452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34171" y="124420"/>
            <a:ext cx="842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Arc 621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Arc 617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Arc 61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Arc 613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Arc 61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c 609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Arc 60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Arc 605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Arc 6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Arc 601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Arc 59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Arc 597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Arc 59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Arc 593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Arc 59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Arc 589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Arc 58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Arc 585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Arc 58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Arc 581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954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74535" cy="6481474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30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70842" y="83078"/>
            <a:ext cx="893286" cy="821306"/>
            <a:chOff x="7543675" y="66496"/>
            <a:chExt cx="921164" cy="821306"/>
          </a:xfrm>
          <a:solidFill>
            <a:srgbClr val="00B0F0"/>
          </a:solidFill>
        </p:grpSpPr>
        <p:sp>
          <p:nvSpPr>
            <p:cNvPr id="133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43675" y="91820"/>
              <a:ext cx="921164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36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39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04</a:t>
              </a:r>
              <a:endParaRPr lang="en-US" b="1" dirty="0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514636" y="639937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52858" y="1130576"/>
            <a:ext cx="44452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34171" y="124420"/>
            <a:ext cx="842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Arc 621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Arc 617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Arc 61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Arc 613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Arc 61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c 609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Arc 60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Arc 605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Arc 6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Arc 601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Arc 59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Arc 597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Arc 59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Arc 593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Arc 59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Arc 589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Arc 58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Arc 585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Arc 58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Arc 581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80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74535" cy="6481474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30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70842" y="83078"/>
            <a:ext cx="893286" cy="821306"/>
            <a:chOff x="7543675" y="66496"/>
            <a:chExt cx="921164" cy="821306"/>
          </a:xfrm>
          <a:solidFill>
            <a:srgbClr val="00B0F0"/>
          </a:solidFill>
        </p:grpSpPr>
        <p:sp>
          <p:nvSpPr>
            <p:cNvPr id="133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43675" y="91820"/>
              <a:ext cx="921164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36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39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04</a:t>
              </a:r>
              <a:endParaRPr lang="en-US" b="1" dirty="0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514636" y="639937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52858" y="1130576"/>
            <a:ext cx="44452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34171" y="124420"/>
            <a:ext cx="842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Arc 621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Arc 617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Arc 61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Arc 613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Arc 61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c 609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Arc 60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Arc 605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Arc 6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Arc 601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Arc 59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Arc 597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Arc 59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Arc 593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Arc 59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Arc 589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Arc 58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Arc 585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Arc 58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Arc 581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4422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74535" cy="6481474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30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70842" y="83078"/>
            <a:ext cx="893286" cy="821306"/>
            <a:chOff x="7543675" y="66496"/>
            <a:chExt cx="921164" cy="821306"/>
          </a:xfrm>
          <a:solidFill>
            <a:srgbClr val="00B0F0"/>
          </a:solidFill>
        </p:grpSpPr>
        <p:sp>
          <p:nvSpPr>
            <p:cNvPr id="133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43675" y="91820"/>
              <a:ext cx="921164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36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39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04</a:t>
              </a:r>
              <a:endParaRPr lang="en-US" b="1" dirty="0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514636" y="639937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52858" y="1130576"/>
            <a:ext cx="44452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34171" y="124420"/>
            <a:ext cx="842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Arc 621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Arc 617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Arc 61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Arc 613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Arc 61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c 609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Arc 60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Arc 605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Arc 6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Arc 601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Arc 59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Arc 597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Arc 59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Arc 593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Arc 59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Arc 589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Arc 58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Arc 585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Arc 58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Arc 581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835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74535" cy="6481474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30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70842" y="83078"/>
            <a:ext cx="893286" cy="821306"/>
            <a:chOff x="7543675" y="66496"/>
            <a:chExt cx="921164" cy="821306"/>
          </a:xfrm>
          <a:solidFill>
            <a:srgbClr val="00B0F0"/>
          </a:solidFill>
        </p:grpSpPr>
        <p:sp>
          <p:nvSpPr>
            <p:cNvPr id="133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43675" y="91820"/>
              <a:ext cx="921164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36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39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04</a:t>
              </a:r>
              <a:endParaRPr lang="en-US" b="1" dirty="0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514636" y="639937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52858" y="1130576"/>
            <a:ext cx="44452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34171" y="124420"/>
            <a:ext cx="842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Arc 621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Arc 617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Arc 61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Arc 613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Arc 61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c 609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Arc 60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Arc 605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Arc 6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Arc 601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Arc 59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Arc 597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Arc 59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Arc 593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Arc 59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Arc 589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Arc 58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Arc 585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Arc 58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Arc 581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101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74535" cy="6481474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30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70842" y="83078"/>
            <a:ext cx="893286" cy="821306"/>
            <a:chOff x="7543675" y="66496"/>
            <a:chExt cx="921164" cy="821306"/>
          </a:xfrm>
          <a:solidFill>
            <a:srgbClr val="00B0F0"/>
          </a:solidFill>
        </p:grpSpPr>
        <p:sp>
          <p:nvSpPr>
            <p:cNvPr id="133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43675" y="91820"/>
              <a:ext cx="921164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36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39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04</a:t>
              </a:r>
              <a:endParaRPr lang="en-US" b="1" dirty="0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514636" y="639937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52858" y="1130576"/>
            <a:ext cx="44452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34171" y="124420"/>
            <a:ext cx="842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Arc 621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Arc 617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Arc 61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Arc 613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Arc 61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c 609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Arc 60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Arc 605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Arc 6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Arc 601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Arc 59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Arc 597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Arc 59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Arc 593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Arc 59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Arc 589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Arc 58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Arc 585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Arc 58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Arc 581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2258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4" y="386030"/>
            <a:ext cx="5574535" cy="6481474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10673889" y="89291"/>
            <a:ext cx="850144" cy="82130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10664728" y="113545"/>
            <a:ext cx="85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CONTACT</a:t>
            </a:r>
          </a:p>
        </p:txBody>
      </p:sp>
      <p:sp>
        <p:nvSpPr>
          <p:cNvPr id="130" name="Rectangle: Rounded Corners 89">
            <a:extLst>
              <a:ext uri="{FF2B5EF4-FFF2-40B4-BE49-F238E27FC236}">
                <a16:creationId xmlns:a16="http://schemas.microsoft.com/office/drawing/2014/main" id="{BC5769FB-F3CE-4465-BBB2-88BB340C541B}"/>
              </a:ext>
            </a:extLst>
          </p:cNvPr>
          <p:cNvSpPr/>
          <p:nvPr/>
        </p:nvSpPr>
        <p:spPr>
          <a:xfrm>
            <a:off x="9840348" y="104844"/>
            <a:ext cx="787219" cy="821306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BD414F-04AF-4449-A86A-E702ED61E990}"/>
              </a:ext>
            </a:extLst>
          </p:cNvPr>
          <p:cNvSpPr txBox="1"/>
          <p:nvPr/>
        </p:nvSpPr>
        <p:spPr>
          <a:xfrm>
            <a:off x="9792312" y="109918"/>
            <a:ext cx="872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GALARY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B80836-304F-416D-A945-E1FA83FCD7C9}"/>
              </a:ext>
            </a:extLst>
          </p:cNvPr>
          <p:cNvGrpSpPr/>
          <p:nvPr/>
        </p:nvGrpSpPr>
        <p:grpSpPr>
          <a:xfrm>
            <a:off x="7170842" y="83078"/>
            <a:ext cx="893286" cy="821306"/>
            <a:chOff x="7543675" y="66496"/>
            <a:chExt cx="921164" cy="821306"/>
          </a:xfrm>
          <a:solidFill>
            <a:srgbClr val="00B0F0"/>
          </a:solidFill>
        </p:grpSpPr>
        <p:sp>
          <p:nvSpPr>
            <p:cNvPr id="133" name="Rectangle: Rounded Corners 87">
              <a:extLst>
                <a:ext uri="{FF2B5EF4-FFF2-40B4-BE49-F238E27FC236}">
                  <a16:creationId xmlns:a16="http://schemas.microsoft.com/office/drawing/2014/main" id="{69D893E9-4F04-47E6-9046-40F72AFF63A0}"/>
                </a:ext>
              </a:extLst>
            </p:cNvPr>
            <p:cNvSpPr/>
            <p:nvPr/>
          </p:nvSpPr>
          <p:spPr>
            <a:xfrm>
              <a:off x="758004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7BB68B-248C-4AA3-98F5-D5A25AE861E1}"/>
                </a:ext>
              </a:extLst>
            </p:cNvPr>
            <p:cNvSpPr txBox="1"/>
            <p:nvPr/>
          </p:nvSpPr>
          <p:spPr>
            <a:xfrm>
              <a:off x="7543675" y="91820"/>
              <a:ext cx="921164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EXPERIECE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C33FDE2-3EF3-45D8-BB36-C712E9DCDF8D}"/>
              </a:ext>
            </a:extLst>
          </p:cNvPr>
          <p:cNvGrpSpPr/>
          <p:nvPr/>
        </p:nvGrpSpPr>
        <p:grpSpPr>
          <a:xfrm>
            <a:off x="8105514" y="92409"/>
            <a:ext cx="789587" cy="821306"/>
            <a:chOff x="8516334" y="66496"/>
            <a:chExt cx="876342" cy="821306"/>
          </a:xfrm>
          <a:solidFill>
            <a:schemeClr val="accent6">
              <a:lumMod val="50000"/>
            </a:schemeClr>
          </a:solidFill>
        </p:grpSpPr>
        <p:sp>
          <p:nvSpPr>
            <p:cNvPr id="136" name="Rectangle: Rounded Corners 88">
              <a:extLst>
                <a:ext uri="{FF2B5EF4-FFF2-40B4-BE49-F238E27FC236}">
                  <a16:creationId xmlns:a16="http://schemas.microsoft.com/office/drawing/2014/main" id="{FA0571C9-BF2B-42C9-8971-3F216CBC909B}"/>
                </a:ext>
              </a:extLst>
            </p:cNvPr>
            <p:cNvSpPr/>
            <p:nvPr/>
          </p:nvSpPr>
          <p:spPr>
            <a:xfrm>
              <a:off x="851750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DA1FADE-8BCA-4A30-8090-DA13DE6A28B1}"/>
                </a:ext>
              </a:extLst>
            </p:cNvPr>
            <p:cNvSpPr txBox="1"/>
            <p:nvPr/>
          </p:nvSpPr>
          <p:spPr>
            <a:xfrm>
              <a:off x="8516334" y="99301"/>
              <a:ext cx="872409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COURSE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F24F6B9-739A-456B-A7A6-EF0BE37A3CBA}"/>
              </a:ext>
            </a:extLst>
          </p:cNvPr>
          <p:cNvGrpSpPr/>
          <p:nvPr/>
        </p:nvGrpSpPr>
        <p:grpSpPr>
          <a:xfrm>
            <a:off x="8928715" y="92409"/>
            <a:ext cx="854801" cy="821306"/>
            <a:chOff x="9443540" y="66496"/>
            <a:chExt cx="886596" cy="821306"/>
          </a:xfrm>
          <a:solidFill>
            <a:srgbClr val="FF0066"/>
          </a:solidFill>
        </p:grpSpPr>
        <p:sp>
          <p:nvSpPr>
            <p:cNvPr id="139" name="Rectangle: Rounded Corners 89">
              <a:extLst>
                <a:ext uri="{FF2B5EF4-FFF2-40B4-BE49-F238E27FC236}">
                  <a16:creationId xmlns:a16="http://schemas.microsoft.com/office/drawing/2014/main" id="{BC5769FB-F3CE-4465-BBB2-88BB340C541B}"/>
                </a:ext>
              </a:extLst>
            </p:cNvPr>
            <p:cNvSpPr/>
            <p:nvPr/>
          </p:nvSpPr>
          <p:spPr>
            <a:xfrm>
              <a:off x="9454962" y="66496"/>
              <a:ext cx="875174" cy="82130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BD414F-04AF-4449-A86A-E702ED61E990}"/>
                </a:ext>
              </a:extLst>
            </p:cNvPr>
            <p:cNvSpPr txBox="1"/>
            <p:nvPr/>
          </p:nvSpPr>
          <p:spPr>
            <a:xfrm>
              <a:off x="9443540" y="89970"/>
              <a:ext cx="886595" cy="2616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SKILLS</a:t>
              </a:r>
              <a:endParaRPr lang="en-US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1" name="Rectangle: Rounded Corners 86">
            <a:extLst>
              <a:ext uri="{FF2B5EF4-FFF2-40B4-BE49-F238E27FC236}">
                <a16:creationId xmlns:a16="http://schemas.microsoft.com/office/drawing/2014/main" id="{6C398583-4361-40AC-A09A-C9F798109225}"/>
              </a:ext>
            </a:extLst>
          </p:cNvPr>
          <p:cNvSpPr/>
          <p:nvPr/>
        </p:nvSpPr>
        <p:spPr>
          <a:xfrm>
            <a:off x="6370112" y="81640"/>
            <a:ext cx="784639" cy="69816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429208"/>
            <a:ext cx="5574535" cy="6468657"/>
            <a:chOff x="6096000" y="119550"/>
            <a:chExt cx="5574535" cy="67783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</a:t>
              </a:r>
              <a:r>
                <a:rPr lang="en-US" b="1" dirty="0" smtClean="0"/>
                <a:t>04</a:t>
              </a:r>
              <a:endParaRPr lang="en-US" b="1" dirty="0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514636" y="639937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452858" y="1130576"/>
            <a:ext cx="44452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D2F289B0-7EAD-4DC6-BC9A-4570BF03A7B3}"/>
              </a:ext>
            </a:extLst>
          </p:cNvPr>
          <p:cNvSpPr txBox="1"/>
          <p:nvPr/>
        </p:nvSpPr>
        <p:spPr>
          <a:xfrm>
            <a:off x="6334171" y="124420"/>
            <a:ext cx="842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473127"/>
            <a:ext cx="781676" cy="6253746"/>
            <a:chOff x="5604611" y="119550"/>
            <a:chExt cx="781676" cy="6607323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Arc 621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Arc 617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Arc 61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Arc 613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Arc 61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Arc 609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Arc 60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Arc 605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Arc 6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Arc 601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Arc 59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Arc 597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Arc 59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Arc 593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Arc 59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Arc 589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Arc 58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Arc 585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Arc 58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Arc 581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145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790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Hand Of Sean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Mahmudul Hasan</cp:lastModifiedBy>
  <cp:revision>45</cp:revision>
  <dcterms:created xsi:type="dcterms:W3CDTF">2020-07-12T23:04:57Z</dcterms:created>
  <dcterms:modified xsi:type="dcterms:W3CDTF">2025-07-21T05:27:52Z</dcterms:modified>
</cp:coreProperties>
</file>