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5f27640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c5f27640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5f2764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5f27640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5f27640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5f27640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5f27640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5f27640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5f27640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5f27640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85656" y="227306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TAO: Facebook’s Distributed Data Store for the Social Graph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95727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Members</a:t>
            </a:r>
            <a:endParaRPr sz="2800" b="1"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70577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TANZIM ALAM FAHIM (W)	-	 1831917642</a:t>
            </a:r>
            <a:endParaRPr sz="1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Md. Azmi Siddique       (W) 	-	1812307042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Imtiaz Hoque			-	1811330042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Safayet Hossain Pasha		-	1712083642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50197-4CAD-4766-ACD9-058070F6AD7E}"/>
              </a:ext>
            </a:extLst>
          </p:cNvPr>
          <p:cNvSpPr txBox="1"/>
          <p:nvPr/>
        </p:nvSpPr>
        <p:spPr>
          <a:xfrm>
            <a:off x="2881824" y="141530"/>
            <a:ext cx="387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Montserrat" panose="020B0604020202020204" charset="0"/>
              </a:rPr>
              <a:t>Team: Straight 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Overview</a:t>
            </a:r>
            <a:endParaRPr sz="2800" b="1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1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➤ </a:t>
            </a: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Faster and well-organized 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➤ Interconnections are shown in graphs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➤ Reads are better handled.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➤ Checks all underlying nodes and edges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➤  Latency increased because of out-of-order  protocol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Systems used in implementation</a:t>
            </a:r>
            <a:endParaRPr sz="2800" b="1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758075" y="2056775"/>
            <a:ext cx="3403200" cy="914100"/>
          </a:xfrm>
          <a:prstGeom prst="rect">
            <a:avLst/>
          </a:prstGeom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 b="1">
                <a:latin typeface="Montserrat"/>
                <a:ea typeface="Montserrat"/>
                <a:cs typeface="Montserrat"/>
                <a:sym typeface="Montserrat"/>
              </a:rPr>
              <a:t>Sharding Method</a:t>
            </a:r>
            <a:endParaRPr sz="2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4933200" y="2056775"/>
            <a:ext cx="3403200" cy="914100"/>
          </a:xfrm>
          <a:prstGeom prst="rect">
            <a:avLst/>
          </a:prstGeom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 b="1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sz="2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Evaluation: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➤ </a:t>
            </a:r>
            <a:r>
              <a:rPr lang="en" sz="2500"/>
              <a:t>Less space requirement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➤ </a:t>
            </a:r>
            <a:r>
              <a:rPr lang="en" sz="2500">
                <a:solidFill>
                  <a:srgbClr val="FFFFFF"/>
                </a:solidFill>
              </a:rPr>
              <a:t>No query line blocking</a:t>
            </a:r>
            <a:endParaRPr sz="3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ank you video">
            <a:hlinkClick r:id="" action="ppaction://media"/>
            <a:extLst>
              <a:ext uri="{FF2B5EF4-FFF2-40B4-BE49-F238E27FC236}">
                <a16:creationId xmlns:a16="http://schemas.microsoft.com/office/drawing/2014/main" id="{83E08262-D55E-409F-BCA5-AEADDE98E1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74428"/>
            <a:ext cx="9144000" cy="4969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Office PowerPoint</Application>
  <PresentationFormat>On-screen Show (16:9)</PresentationFormat>
  <Paragraphs>25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TAO: Facebook’s Distributed Data Store for the Social Graph</vt:lpstr>
      <vt:lpstr>Members</vt:lpstr>
      <vt:lpstr>Overview</vt:lpstr>
      <vt:lpstr>Systems used in implementation</vt:lpstr>
      <vt:lpstr>Evaluation:  ➤ Less space requirement  ➤ No query line blocking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TAO: Facebook’s Distributed Data Store for the Social Graph</dc:title>
  <cp:lastModifiedBy>Tanzim Alam Fahim</cp:lastModifiedBy>
  <cp:revision>2</cp:revision>
  <dcterms:modified xsi:type="dcterms:W3CDTF">2020-11-19T06:19:09Z</dcterms:modified>
</cp:coreProperties>
</file>