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97" r:id="rId7"/>
    <p:sldId id="261" r:id="rId8"/>
    <p:sldId id="262" r:id="rId9"/>
    <p:sldId id="296" r:id="rId10"/>
    <p:sldId id="289" r:id="rId11"/>
    <p:sldId id="264" r:id="rId12"/>
    <p:sldId id="266" r:id="rId13"/>
    <p:sldId id="258" r:id="rId14"/>
    <p:sldId id="299" r:id="rId15"/>
    <p:sldId id="292" r:id="rId16"/>
    <p:sldId id="278" r:id="rId17"/>
    <p:sldId id="300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6B5C6-6FF1-4D90-9BA9-7E67F3EAD305}" type="doc">
      <dgm:prSet loTypeId="urn:microsoft.com/office/officeart/2005/8/layout/list1" loCatId="list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14347207-88E4-4FC8-AD65-813A2983FEF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Single Pass Compilers</a:t>
          </a:r>
          <a:endParaRPr lang="en-US" dirty="0"/>
        </a:p>
      </dgm:t>
    </dgm:pt>
    <dgm:pt modelId="{E90D86B0-BD7B-4190-9A85-CB7480E2BC5F}" type="parTrans" cxnId="{4D17046F-EA59-4D18-A3C1-7B91637A4D03}">
      <dgm:prSet/>
      <dgm:spPr/>
      <dgm:t>
        <a:bodyPr/>
        <a:lstStyle/>
        <a:p>
          <a:endParaRPr lang="en-US"/>
        </a:p>
      </dgm:t>
    </dgm:pt>
    <dgm:pt modelId="{719FDD64-056A-4036-B8AA-037642315EF3}" type="sibTrans" cxnId="{4D17046F-EA59-4D18-A3C1-7B91637A4D03}">
      <dgm:prSet/>
      <dgm:spPr/>
      <dgm:t>
        <a:bodyPr/>
        <a:lstStyle/>
        <a:p>
          <a:endParaRPr lang="en-US"/>
        </a:p>
      </dgm:t>
    </dgm:pt>
    <dgm:pt modelId="{B5C00C8F-F761-4C11-9B04-0C8F5823836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Two Pass Compilers</a:t>
          </a:r>
          <a:endParaRPr lang="en-US" dirty="0"/>
        </a:p>
      </dgm:t>
    </dgm:pt>
    <dgm:pt modelId="{E6F52046-34A4-48B9-8B24-F4C35344A991}" type="parTrans" cxnId="{1A39C9B0-4B60-4FB6-96AB-6C200B6C6E4A}">
      <dgm:prSet/>
      <dgm:spPr/>
      <dgm:t>
        <a:bodyPr/>
        <a:lstStyle/>
        <a:p>
          <a:endParaRPr lang="en-US"/>
        </a:p>
      </dgm:t>
    </dgm:pt>
    <dgm:pt modelId="{F68DE818-7F36-4C1B-B09F-3489207334B6}" type="sibTrans" cxnId="{1A39C9B0-4B60-4FB6-96AB-6C200B6C6E4A}">
      <dgm:prSet/>
      <dgm:spPr/>
      <dgm:t>
        <a:bodyPr/>
        <a:lstStyle/>
        <a:p>
          <a:endParaRPr lang="en-US"/>
        </a:p>
      </dgm:t>
    </dgm:pt>
    <dgm:pt modelId="{EB945B43-8F68-4CBE-A0CB-15B0D7BC4DC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Multipass Compilers</a:t>
          </a:r>
          <a:endParaRPr lang="en-US" dirty="0"/>
        </a:p>
      </dgm:t>
    </dgm:pt>
    <dgm:pt modelId="{20F2EF94-8C44-4E3B-AE8D-11E8932F06F9}" type="parTrans" cxnId="{F4D6B7E1-77D0-42BC-9C36-003E050B63B5}">
      <dgm:prSet/>
      <dgm:spPr/>
      <dgm:t>
        <a:bodyPr/>
        <a:lstStyle/>
        <a:p>
          <a:endParaRPr lang="en-US"/>
        </a:p>
      </dgm:t>
    </dgm:pt>
    <dgm:pt modelId="{39066F7D-874A-4676-929B-75EBDCDDD278}" type="sibTrans" cxnId="{F4D6B7E1-77D0-42BC-9C36-003E050B63B5}">
      <dgm:prSet/>
      <dgm:spPr/>
      <dgm:t>
        <a:bodyPr/>
        <a:lstStyle/>
        <a:p>
          <a:endParaRPr lang="en-US"/>
        </a:p>
      </dgm:t>
    </dgm:pt>
    <dgm:pt modelId="{21EA571F-54D9-44A3-8C5A-E3ABF78FA1DD}" type="pres">
      <dgm:prSet presAssocID="{22D6B5C6-6FF1-4D90-9BA9-7E67F3EAD305}" presName="linear" presStyleCnt="0">
        <dgm:presLayoutVars>
          <dgm:dir/>
          <dgm:animLvl val="lvl"/>
          <dgm:resizeHandles val="exact"/>
        </dgm:presLayoutVars>
      </dgm:prSet>
      <dgm:spPr/>
    </dgm:pt>
    <dgm:pt modelId="{DD7ECA9F-31F8-4F15-BB40-3E7DE8540D1B}" type="pres">
      <dgm:prSet presAssocID="{14347207-88E4-4FC8-AD65-813A2983FEF1}" presName="parentLin" presStyleCnt="0"/>
      <dgm:spPr/>
    </dgm:pt>
    <dgm:pt modelId="{51950910-FE10-4B00-86D4-068E45CF5466}" type="pres">
      <dgm:prSet presAssocID="{14347207-88E4-4FC8-AD65-813A2983FEF1}" presName="parentLeftMargin" presStyleLbl="node1" presStyleIdx="0" presStyleCnt="3"/>
      <dgm:spPr/>
    </dgm:pt>
    <dgm:pt modelId="{99D023E3-13A5-4AEF-89F2-8090F2F9BEF0}" type="pres">
      <dgm:prSet presAssocID="{14347207-88E4-4FC8-AD65-813A2983FE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332E07-C13D-4ECA-9763-7CBA58E48935}" type="pres">
      <dgm:prSet presAssocID="{14347207-88E4-4FC8-AD65-813A2983FEF1}" presName="negativeSpace" presStyleCnt="0"/>
      <dgm:spPr/>
    </dgm:pt>
    <dgm:pt modelId="{0A6CDE98-303B-409D-818B-07D53E59D9BA}" type="pres">
      <dgm:prSet presAssocID="{14347207-88E4-4FC8-AD65-813A2983FEF1}" presName="childText" presStyleLbl="conFgAcc1" presStyleIdx="0" presStyleCnt="3">
        <dgm:presLayoutVars>
          <dgm:bulletEnabled val="1"/>
        </dgm:presLayoutVars>
      </dgm:prSet>
      <dgm:spPr/>
    </dgm:pt>
    <dgm:pt modelId="{267E7323-864A-4D15-A754-F8B2486D18FC}" type="pres">
      <dgm:prSet presAssocID="{719FDD64-056A-4036-B8AA-037642315EF3}" presName="spaceBetweenRectangles" presStyleCnt="0"/>
      <dgm:spPr/>
    </dgm:pt>
    <dgm:pt modelId="{B7CB04C0-AB9D-4338-9649-8BF2E743E3BE}" type="pres">
      <dgm:prSet presAssocID="{B5C00C8F-F761-4C11-9B04-0C8F5823836C}" presName="parentLin" presStyleCnt="0"/>
      <dgm:spPr/>
    </dgm:pt>
    <dgm:pt modelId="{F6806BC0-1D4C-4458-A4D4-57DC3A7FE306}" type="pres">
      <dgm:prSet presAssocID="{B5C00C8F-F761-4C11-9B04-0C8F5823836C}" presName="parentLeftMargin" presStyleLbl="node1" presStyleIdx="0" presStyleCnt="3"/>
      <dgm:spPr/>
    </dgm:pt>
    <dgm:pt modelId="{35362575-0EE4-4BF6-B355-2F1B9056B65E}" type="pres">
      <dgm:prSet presAssocID="{B5C00C8F-F761-4C11-9B04-0C8F582383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60128B-14B5-4617-B984-7A3FB1AFECFE}" type="pres">
      <dgm:prSet presAssocID="{B5C00C8F-F761-4C11-9B04-0C8F5823836C}" presName="negativeSpace" presStyleCnt="0"/>
      <dgm:spPr/>
    </dgm:pt>
    <dgm:pt modelId="{ECDB3EE7-EBDE-4A28-8FDA-742D4D45FEB6}" type="pres">
      <dgm:prSet presAssocID="{B5C00C8F-F761-4C11-9B04-0C8F5823836C}" presName="childText" presStyleLbl="conFgAcc1" presStyleIdx="1" presStyleCnt="3">
        <dgm:presLayoutVars>
          <dgm:bulletEnabled val="1"/>
        </dgm:presLayoutVars>
      </dgm:prSet>
      <dgm:spPr/>
    </dgm:pt>
    <dgm:pt modelId="{8210DA95-61E7-4D85-BAA9-5714E112FCE5}" type="pres">
      <dgm:prSet presAssocID="{F68DE818-7F36-4C1B-B09F-3489207334B6}" presName="spaceBetweenRectangles" presStyleCnt="0"/>
      <dgm:spPr/>
    </dgm:pt>
    <dgm:pt modelId="{2D27EB80-DD1C-4014-ACAD-CD5A551179EB}" type="pres">
      <dgm:prSet presAssocID="{EB945B43-8F68-4CBE-A0CB-15B0D7BC4DCD}" presName="parentLin" presStyleCnt="0"/>
      <dgm:spPr/>
    </dgm:pt>
    <dgm:pt modelId="{8F0D266F-9100-4C86-8935-302DF6A70508}" type="pres">
      <dgm:prSet presAssocID="{EB945B43-8F68-4CBE-A0CB-15B0D7BC4DCD}" presName="parentLeftMargin" presStyleLbl="node1" presStyleIdx="1" presStyleCnt="3"/>
      <dgm:spPr/>
    </dgm:pt>
    <dgm:pt modelId="{9FBB48D3-EEE5-4C08-AE29-F5E202458D31}" type="pres">
      <dgm:prSet presAssocID="{EB945B43-8F68-4CBE-A0CB-15B0D7BC4D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A9F398-CBBB-4B0A-A333-EAFAABC68160}" type="pres">
      <dgm:prSet presAssocID="{EB945B43-8F68-4CBE-A0CB-15B0D7BC4DCD}" presName="negativeSpace" presStyleCnt="0"/>
      <dgm:spPr/>
    </dgm:pt>
    <dgm:pt modelId="{11598090-2566-4411-A68D-86A0DECD60B0}" type="pres">
      <dgm:prSet presAssocID="{EB945B43-8F68-4CBE-A0CB-15B0D7BC4D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6BF81F-B4A9-4FBA-8669-01C14BB9A9C9}" type="presOf" srcId="{EB945B43-8F68-4CBE-A0CB-15B0D7BC4DCD}" destId="{9FBB48D3-EEE5-4C08-AE29-F5E202458D31}" srcOrd="1" destOrd="0" presId="urn:microsoft.com/office/officeart/2005/8/layout/list1"/>
    <dgm:cxn modelId="{C78B1922-34DA-46B8-A3FA-322C0E3F780D}" type="presOf" srcId="{22D6B5C6-6FF1-4D90-9BA9-7E67F3EAD305}" destId="{21EA571F-54D9-44A3-8C5A-E3ABF78FA1DD}" srcOrd="0" destOrd="0" presId="urn:microsoft.com/office/officeart/2005/8/layout/list1"/>
    <dgm:cxn modelId="{BA19B05B-8B09-4C88-B98C-9C9C7F31FBF0}" type="presOf" srcId="{14347207-88E4-4FC8-AD65-813A2983FEF1}" destId="{51950910-FE10-4B00-86D4-068E45CF5466}" srcOrd="0" destOrd="0" presId="urn:microsoft.com/office/officeart/2005/8/layout/list1"/>
    <dgm:cxn modelId="{4D17046F-EA59-4D18-A3C1-7B91637A4D03}" srcId="{22D6B5C6-6FF1-4D90-9BA9-7E67F3EAD305}" destId="{14347207-88E4-4FC8-AD65-813A2983FEF1}" srcOrd="0" destOrd="0" parTransId="{E90D86B0-BD7B-4190-9A85-CB7480E2BC5F}" sibTransId="{719FDD64-056A-4036-B8AA-037642315EF3}"/>
    <dgm:cxn modelId="{A8E08A72-1E4A-4A5F-B03E-4955311D1A78}" type="presOf" srcId="{EB945B43-8F68-4CBE-A0CB-15B0D7BC4DCD}" destId="{8F0D266F-9100-4C86-8935-302DF6A70508}" srcOrd="0" destOrd="0" presId="urn:microsoft.com/office/officeart/2005/8/layout/list1"/>
    <dgm:cxn modelId="{E1ED2C96-86F9-4D6D-9D8A-4AFFECB49D23}" type="presOf" srcId="{B5C00C8F-F761-4C11-9B04-0C8F5823836C}" destId="{35362575-0EE4-4BF6-B355-2F1B9056B65E}" srcOrd="1" destOrd="0" presId="urn:microsoft.com/office/officeart/2005/8/layout/list1"/>
    <dgm:cxn modelId="{1A39C9B0-4B60-4FB6-96AB-6C200B6C6E4A}" srcId="{22D6B5C6-6FF1-4D90-9BA9-7E67F3EAD305}" destId="{B5C00C8F-F761-4C11-9B04-0C8F5823836C}" srcOrd="1" destOrd="0" parTransId="{E6F52046-34A4-48B9-8B24-F4C35344A991}" sibTransId="{F68DE818-7F36-4C1B-B09F-3489207334B6}"/>
    <dgm:cxn modelId="{F48151B7-2A65-46F3-9DA5-2788BFB222AB}" type="presOf" srcId="{B5C00C8F-F761-4C11-9B04-0C8F5823836C}" destId="{F6806BC0-1D4C-4458-A4D4-57DC3A7FE306}" srcOrd="0" destOrd="0" presId="urn:microsoft.com/office/officeart/2005/8/layout/list1"/>
    <dgm:cxn modelId="{B79C46C0-1871-4B29-AC8B-8038C69752CB}" type="presOf" srcId="{14347207-88E4-4FC8-AD65-813A2983FEF1}" destId="{99D023E3-13A5-4AEF-89F2-8090F2F9BEF0}" srcOrd="1" destOrd="0" presId="urn:microsoft.com/office/officeart/2005/8/layout/list1"/>
    <dgm:cxn modelId="{F4D6B7E1-77D0-42BC-9C36-003E050B63B5}" srcId="{22D6B5C6-6FF1-4D90-9BA9-7E67F3EAD305}" destId="{EB945B43-8F68-4CBE-A0CB-15B0D7BC4DCD}" srcOrd="2" destOrd="0" parTransId="{20F2EF94-8C44-4E3B-AE8D-11E8932F06F9}" sibTransId="{39066F7D-874A-4676-929B-75EBDCDDD278}"/>
    <dgm:cxn modelId="{676EAFF0-532B-4FF8-B5DE-2CD10DC2535A}" type="presParOf" srcId="{21EA571F-54D9-44A3-8C5A-E3ABF78FA1DD}" destId="{DD7ECA9F-31F8-4F15-BB40-3E7DE8540D1B}" srcOrd="0" destOrd="0" presId="urn:microsoft.com/office/officeart/2005/8/layout/list1"/>
    <dgm:cxn modelId="{62B73AF0-99F0-41F6-A154-F26303F5BDD0}" type="presParOf" srcId="{DD7ECA9F-31F8-4F15-BB40-3E7DE8540D1B}" destId="{51950910-FE10-4B00-86D4-068E45CF5466}" srcOrd="0" destOrd="0" presId="urn:microsoft.com/office/officeart/2005/8/layout/list1"/>
    <dgm:cxn modelId="{5974CD9B-F6FD-4FED-8E28-79598C161877}" type="presParOf" srcId="{DD7ECA9F-31F8-4F15-BB40-3E7DE8540D1B}" destId="{99D023E3-13A5-4AEF-89F2-8090F2F9BEF0}" srcOrd="1" destOrd="0" presId="urn:microsoft.com/office/officeart/2005/8/layout/list1"/>
    <dgm:cxn modelId="{23938DB7-93E2-4C10-A7FD-915376493C4B}" type="presParOf" srcId="{21EA571F-54D9-44A3-8C5A-E3ABF78FA1DD}" destId="{B5332E07-C13D-4ECA-9763-7CBA58E48935}" srcOrd="1" destOrd="0" presId="urn:microsoft.com/office/officeart/2005/8/layout/list1"/>
    <dgm:cxn modelId="{9EF34A65-C35D-4638-86FB-9A069B371B48}" type="presParOf" srcId="{21EA571F-54D9-44A3-8C5A-E3ABF78FA1DD}" destId="{0A6CDE98-303B-409D-818B-07D53E59D9BA}" srcOrd="2" destOrd="0" presId="urn:microsoft.com/office/officeart/2005/8/layout/list1"/>
    <dgm:cxn modelId="{615EDB18-0561-4B8F-8E3C-F98F9CACA44B}" type="presParOf" srcId="{21EA571F-54D9-44A3-8C5A-E3ABF78FA1DD}" destId="{267E7323-864A-4D15-A754-F8B2486D18FC}" srcOrd="3" destOrd="0" presId="urn:microsoft.com/office/officeart/2005/8/layout/list1"/>
    <dgm:cxn modelId="{2DC2D11D-715E-4CFC-B26C-CB6C92E04169}" type="presParOf" srcId="{21EA571F-54D9-44A3-8C5A-E3ABF78FA1DD}" destId="{B7CB04C0-AB9D-4338-9649-8BF2E743E3BE}" srcOrd="4" destOrd="0" presId="urn:microsoft.com/office/officeart/2005/8/layout/list1"/>
    <dgm:cxn modelId="{EC2662AE-B737-4A3D-8111-5FC54742EB3E}" type="presParOf" srcId="{B7CB04C0-AB9D-4338-9649-8BF2E743E3BE}" destId="{F6806BC0-1D4C-4458-A4D4-57DC3A7FE306}" srcOrd="0" destOrd="0" presId="urn:microsoft.com/office/officeart/2005/8/layout/list1"/>
    <dgm:cxn modelId="{5AF702C4-33DF-43DC-9C48-8C9B085EF8EA}" type="presParOf" srcId="{B7CB04C0-AB9D-4338-9649-8BF2E743E3BE}" destId="{35362575-0EE4-4BF6-B355-2F1B9056B65E}" srcOrd="1" destOrd="0" presId="urn:microsoft.com/office/officeart/2005/8/layout/list1"/>
    <dgm:cxn modelId="{B509960C-9403-4ACD-A809-3AEAE82C46B9}" type="presParOf" srcId="{21EA571F-54D9-44A3-8C5A-E3ABF78FA1DD}" destId="{5060128B-14B5-4617-B984-7A3FB1AFECFE}" srcOrd="5" destOrd="0" presId="urn:microsoft.com/office/officeart/2005/8/layout/list1"/>
    <dgm:cxn modelId="{72A66BA5-A2C5-42FA-9AB4-471C7E99BCE7}" type="presParOf" srcId="{21EA571F-54D9-44A3-8C5A-E3ABF78FA1DD}" destId="{ECDB3EE7-EBDE-4A28-8FDA-742D4D45FEB6}" srcOrd="6" destOrd="0" presId="urn:microsoft.com/office/officeart/2005/8/layout/list1"/>
    <dgm:cxn modelId="{4FCF3961-FAF9-457E-91DD-4F8D3E249F27}" type="presParOf" srcId="{21EA571F-54D9-44A3-8C5A-E3ABF78FA1DD}" destId="{8210DA95-61E7-4D85-BAA9-5714E112FCE5}" srcOrd="7" destOrd="0" presId="urn:microsoft.com/office/officeart/2005/8/layout/list1"/>
    <dgm:cxn modelId="{A8ABDD7F-8AFF-429A-A594-DDFC762DE599}" type="presParOf" srcId="{21EA571F-54D9-44A3-8C5A-E3ABF78FA1DD}" destId="{2D27EB80-DD1C-4014-ACAD-CD5A551179EB}" srcOrd="8" destOrd="0" presId="urn:microsoft.com/office/officeart/2005/8/layout/list1"/>
    <dgm:cxn modelId="{FB532D1F-F784-43B5-A309-4BADE2232AAA}" type="presParOf" srcId="{2D27EB80-DD1C-4014-ACAD-CD5A551179EB}" destId="{8F0D266F-9100-4C86-8935-302DF6A70508}" srcOrd="0" destOrd="0" presId="urn:microsoft.com/office/officeart/2005/8/layout/list1"/>
    <dgm:cxn modelId="{718E08E3-512D-43C8-A44E-8BC801EFD056}" type="presParOf" srcId="{2D27EB80-DD1C-4014-ACAD-CD5A551179EB}" destId="{9FBB48D3-EEE5-4C08-AE29-F5E202458D31}" srcOrd="1" destOrd="0" presId="urn:microsoft.com/office/officeart/2005/8/layout/list1"/>
    <dgm:cxn modelId="{D2EA1564-FF7F-4C19-9FA0-6F440D584F1F}" type="presParOf" srcId="{21EA571F-54D9-44A3-8C5A-E3ABF78FA1DD}" destId="{70A9F398-CBBB-4B0A-A333-EAFAABC68160}" srcOrd="9" destOrd="0" presId="urn:microsoft.com/office/officeart/2005/8/layout/list1"/>
    <dgm:cxn modelId="{08C4D45C-81EB-4911-9CDB-128106842E14}" type="presParOf" srcId="{21EA571F-54D9-44A3-8C5A-E3ABF78FA1DD}" destId="{11598090-2566-4411-A68D-86A0DECD60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CDE98-303B-409D-818B-07D53E59D9BA}">
      <dsp:nvSpPr>
        <dsp:cNvPr id="0" name=""/>
        <dsp:cNvSpPr/>
      </dsp:nvSpPr>
      <dsp:spPr>
        <a:xfrm>
          <a:off x="0" y="429550"/>
          <a:ext cx="51440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023E3-13A5-4AEF-89F2-8090F2F9BEF0}">
      <dsp:nvSpPr>
        <dsp:cNvPr id="0" name=""/>
        <dsp:cNvSpPr/>
      </dsp:nvSpPr>
      <dsp:spPr>
        <a:xfrm>
          <a:off x="257204" y="60550"/>
          <a:ext cx="3600860" cy="7380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104" tIns="0" rIns="1361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/>
            <a:t>Single Pass Compilers</a:t>
          </a:r>
          <a:endParaRPr lang="en-US" sz="2500" kern="1200" dirty="0"/>
        </a:p>
      </dsp:txBody>
      <dsp:txXfrm>
        <a:off x="293230" y="96576"/>
        <a:ext cx="3528808" cy="665948"/>
      </dsp:txXfrm>
    </dsp:sp>
    <dsp:sp modelId="{ECDB3EE7-EBDE-4A28-8FDA-742D4D45FEB6}">
      <dsp:nvSpPr>
        <dsp:cNvPr id="0" name=""/>
        <dsp:cNvSpPr/>
      </dsp:nvSpPr>
      <dsp:spPr>
        <a:xfrm>
          <a:off x="0" y="1563550"/>
          <a:ext cx="51440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62575-0EE4-4BF6-B355-2F1B9056B65E}">
      <dsp:nvSpPr>
        <dsp:cNvPr id="0" name=""/>
        <dsp:cNvSpPr/>
      </dsp:nvSpPr>
      <dsp:spPr>
        <a:xfrm>
          <a:off x="257204" y="1194550"/>
          <a:ext cx="3600860" cy="7380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104" tIns="0" rIns="1361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/>
            <a:t>Two Pass Compilers</a:t>
          </a:r>
          <a:endParaRPr lang="en-US" sz="2500" kern="1200" dirty="0"/>
        </a:p>
      </dsp:txBody>
      <dsp:txXfrm>
        <a:off x="293230" y="1230576"/>
        <a:ext cx="3528808" cy="665948"/>
      </dsp:txXfrm>
    </dsp:sp>
    <dsp:sp modelId="{11598090-2566-4411-A68D-86A0DECD60B0}">
      <dsp:nvSpPr>
        <dsp:cNvPr id="0" name=""/>
        <dsp:cNvSpPr/>
      </dsp:nvSpPr>
      <dsp:spPr>
        <a:xfrm>
          <a:off x="0" y="2697550"/>
          <a:ext cx="51440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B48D3-EEE5-4C08-AE29-F5E202458D31}">
      <dsp:nvSpPr>
        <dsp:cNvPr id="0" name=""/>
        <dsp:cNvSpPr/>
      </dsp:nvSpPr>
      <dsp:spPr>
        <a:xfrm>
          <a:off x="257204" y="2328550"/>
          <a:ext cx="3600860" cy="7380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104" tIns="0" rIns="13610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Multipass Compilers</a:t>
          </a:r>
          <a:endParaRPr lang="en-US" sz="2500" kern="1200" dirty="0"/>
        </a:p>
      </dsp:txBody>
      <dsp:txXfrm>
        <a:off x="293230" y="2364576"/>
        <a:ext cx="352880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Basics of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694" y="5142469"/>
            <a:ext cx="5979942" cy="1715531"/>
          </a:xfrm>
        </p:spPr>
        <p:txBody>
          <a:bodyPr/>
          <a:lstStyle/>
          <a:p>
            <a:r>
              <a:rPr lang="en-US" dirty="0"/>
              <a:t>Types of compiler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FB63D5-3356-419A-8BE9-0EC4AA684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327231"/>
              </p:ext>
            </p:extLst>
          </p:nvPr>
        </p:nvGraphicFramePr>
        <p:xfrm>
          <a:off x="6096000" y="1957624"/>
          <a:ext cx="5144086" cy="338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316D-BE9E-4E48-B248-B8955804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647" y="5112484"/>
            <a:ext cx="8421688" cy="1325563"/>
          </a:xfrm>
        </p:spPr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Tasks of Compiler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2" y="4617243"/>
            <a:ext cx="7135252" cy="1325563"/>
          </a:xfrm>
        </p:spPr>
        <p:txBody>
          <a:bodyPr/>
          <a:lstStyle/>
          <a:p>
            <a:pPr algn="l"/>
            <a:r>
              <a:rPr lang="en-US" i="0" dirty="0">
                <a:effectLst/>
              </a:rPr>
              <a:t>Compiler Construction Tools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63875"/>
            <a:ext cx="1241425" cy="823913"/>
          </a:xfrm>
        </p:spPr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063875"/>
            <a:ext cx="1241425" cy="823913"/>
          </a:xfrm>
        </p:spPr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950575" y="3063875"/>
            <a:ext cx="1241425" cy="823913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280025"/>
            <a:ext cx="3124200" cy="4635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Addressable market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4824413"/>
            <a:ext cx="3140075" cy="461962"/>
          </a:xfrm>
        </p:spPr>
        <p:txBody>
          <a:bodyPr>
            <a:normAutofit fontScale="92500"/>
          </a:bodyPr>
          <a:lstStyle/>
          <a:p>
            <a:r>
              <a:rPr lang="en-US" dirty="0"/>
              <a:t>Freedom to invent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5280025"/>
            <a:ext cx="3140075" cy="4635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Serviceable market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4824413"/>
            <a:ext cx="3124200" cy="461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Few competitors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067800" y="5280025"/>
            <a:ext cx="3124200" cy="463550"/>
          </a:xfrm>
        </p:spPr>
        <p:txBody>
          <a:bodyPr>
            <a:normAutofit fontScale="92500"/>
          </a:bodyPr>
          <a:lstStyle/>
          <a:p>
            <a:r>
              <a:rPr lang="en-US" dirty="0"/>
              <a:t>Obtainable market</a:t>
            </a: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955" y="5368738"/>
            <a:ext cx="5431971" cy="846301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Features of Compiler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3CB8-E9C8-4447-8A51-8A43FCD1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445" y="5168756"/>
            <a:ext cx="8421688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Advantages and disadvantages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of Compiler</a:t>
            </a:r>
            <a:b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71B569-26F6-4700-BB92-EE68D597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" y="-1"/>
            <a:ext cx="1220135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F343A-09CE-4366-B213-E7685BF554B7}"/>
              </a:ext>
            </a:extLst>
          </p:cNvPr>
          <p:cNvSpPr txBox="1"/>
          <p:nvPr/>
        </p:nvSpPr>
        <p:spPr>
          <a:xfrm>
            <a:off x="759654" y="5205047"/>
            <a:ext cx="323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39285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36" y="4446111"/>
            <a:ext cx="3171825" cy="1325563"/>
          </a:xfrm>
        </p:spPr>
        <p:txBody>
          <a:bodyPr/>
          <a:lstStyle/>
          <a:p>
            <a:r>
              <a:rPr lang="en-ZA" dirty="0"/>
              <a:t>Team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36" y="3186429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 err="1"/>
              <a:t>Eteka</a:t>
            </a:r>
            <a:r>
              <a:rPr lang="en-US" dirty="0"/>
              <a:t> Sultana </a:t>
            </a:r>
            <a:r>
              <a:rPr lang="en-US" dirty="0" err="1"/>
              <a:t>Tumpa</a:t>
            </a:r>
            <a:r>
              <a:rPr lang="en-US" dirty="0"/>
              <a:t>  191-15-12121</a:t>
            </a:r>
          </a:p>
          <a:p>
            <a:r>
              <a:rPr lang="en-US" dirty="0" err="1"/>
              <a:t>Shimul</a:t>
            </a:r>
            <a:r>
              <a:rPr lang="en-US" dirty="0"/>
              <a:t> </a:t>
            </a:r>
            <a:r>
              <a:rPr lang="en-US" dirty="0" err="1"/>
              <a:t>Shutradhar</a:t>
            </a:r>
            <a:r>
              <a:rPr lang="en-US" dirty="0"/>
              <a:t>      191-15-12614</a:t>
            </a:r>
          </a:p>
          <a:p>
            <a:r>
              <a:rPr lang="en-US" dirty="0" err="1"/>
              <a:t>Shabrina</a:t>
            </a:r>
            <a:r>
              <a:rPr lang="en-US" dirty="0"/>
              <a:t> </a:t>
            </a:r>
            <a:r>
              <a:rPr lang="en-US" dirty="0" err="1"/>
              <a:t>Sharmin</a:t>
            </a:r>
            <a:r>
              <a:rPr lang="en-US" dirty="0"/>
              <a:t>        191-15-12855</a:t>
            </a:r>
          </a:p>
          <a:p>
            <a:r>
              <a:rPr lang="en-US" dirty="0" err="1"/>
              <a:t>Tanjima</a:t>
            </a:r>
            <a:r>
              <a:rPr lang="en-US" dirty="0"/>
              <a:t> </a:t>
            </a:r>
            <a:r>
              <a:rPr lang="en-US" dirty="0" err="1"/>
              <a:t>Akhanda</a:t>
            </a:r>
            <a:r>
              <a:rPr lang="en-US" dirty="0"/>
              <a:t>          191-15-2455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7ED6-194C-48B5-952B-E06FEAE7E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7782" y="5330876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History of Compiler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66% of US consumers spend money on multiple products that only partially resolves their issue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Millennials account for about a quarter of the $48 billion spent on other products in 2018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Loss of productivity costing consumers thousands of dollars 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2FCC0-FFA7-4F71-8BEA-2142DADBE425}"/>
              </a:ext>
            </a:extLst>
          </p:cNvPr>
          <p:cNvSpPr/>
          <p:nvPr/>
        </p:nvSpPr>
        <p:spPr>
          <a:xfrm>
            <a:off x="0" y="-136525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B9B1DA8-3DC7-4E38-8937-48A44E2CC7C1}"/>
              </a:ext>
            </a:extLst>
          </p:cNvPr>
          <p:cNvSpPr/>
          <p:nvPr/>
        </p:nvSpPr>
        <p:spPr>
          <a:xfrm>
            <a:off x="0" y="-2919627"/>
            <a:ext cx="6281530" cy="977762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9484"/>
            <a:ext cx="4082142" cy="585788"/>
          </a:xfrm>
        </p:spPr>
        <p:txBody>
          <a:bodyPr/>
          <a:lstStyle/>
          <a:p>
            <a:r>
              <a:rPr lang="en-US" dirty="0"/>
              <a:t>What is compiler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6F868-5A19-43FE-8A95-3F88523D08AD}"/>
              </a:ext>
            </a:extLst>
          </p:cNvPr>
          <p:cNvSpPr txBox="1"/>
          <p:nvPr/>
        </p:nvSpPr>
        <p:spPr>
          <a:xfrm>
            <a:off x="7023520" y="1302235"/>
            <a:ext cx="314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enorite (Headings)"/>
              </a:rPr>
              <a:t>Source Program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5560BA-1148-4CD8-8335-40C1EAA20392}"/>
              </a:ext>
            </a:extLst>
          </p:cNvPr>
          <p:cNvSpPr txBox="1"/>
          <p:nvPr/>
        </p:nvSpPr>
        <p:spPr>
          <a:xfrm>
            <a:off x="7079635" y="4535403"/>
            <a:ext cx="259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 Program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BEB6AA-929A-474E-A495-88CC7F0B3456}"/>
              </a:ext>
            </a:extLst>
          </p:cNvPr>
          <p:cNvSpPr/>
          <p:nvPr/>
        </p:nvSpPr>
        <p:spPr>
          <a:xfrm>
            <a:off x="6905776" y="2560626"/>
            <a:ext cx="2598937" cy="11995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E60353-FC53-4D16-BD48-ACEBFC3DFBD2}"/>
              </a:ext>
            </a:extLst>
          </p:cNvPr>
          <p:cNvSpPr txBox="1"/>
          <p:nvPr/>
        </p:nvSpPr>
        <p:spPr>
          <a:xfrm>
            <a:off x="7612492" y="2997060"/>
            <a:ext cx="178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49DDED2-4F61-4F5B-8437-00ED2D2715C3}"/>
              </a:ext>
            </a:extLst>
          </p:cNvPr>
          <p:cNvSpPr/>
          <p:nvPr/>
        </p:nvSpPr>
        <p:spPr>
          <a:xfrm>
            <a:off x="8088923" y="1688841"/>
            <a:ext cx="45719" cy="8135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0FC9319-E7F8-42E8-9462-A13F559040BB}"/>
              </a:ext>
            </a:extLst>
          </p:cNvPr>
          <p:cNvSpPr/>
          <p:nvPr/>
        </p:nvSpPr>
        <p:spPr>
          <a:xfrm>
            <a:off x="8088923" y="3796872"/>
            <a:ext cx="45719" cy="8135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11" y="4859266"/>
            <a:ext cx="8421688" cy="1325563"/>
          </a:xfrm>
        </p:spPr>
        <p:txBody>
          <a:bodyPr/>
          <a:lstStyle/>
          <a:p>
            <a:pPr algn="l"/>
            <a:r>
              <a:rPr lang="en-US" dirty="0"/>
              <a:t>What is interpreter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14B51-D4F5-4B62-A403-BB55A7FD1FF2}"/>
              </a:ext>
            </a:extLst>
          </p:cNvPr>
          <p:cNvSpPr/>
          <p:nvPr/>
        </p:nvSpPr>
        <p:spPr>
          <a:xfrm>
            <a:off x="6480848" y="2555528"/>
            <a:ext cx="2738425" cy="153337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B2C48-9EFE-49AE-98A9-2C65F881710A}"/>
              </a:ext>
            </a:extLst>
          </p:cNvPr>
          <p:cNvSpPr txBox="1"/>
          <p:nvPr/>
        </p:nvSpPr>
        <p:spPr>
          <a:xfrm>
            <a:off x="6921304" y="3066757"/>
            <a:ext cx="252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2A362-9B7F-4924-B302-79E90660B25A}"/>
              </a:ext>
            </a:extLst>
          </p:cNvPr>
          <p:cNvSpPr txBox="1"/>
          <p:nvPr/>
        </p:nvSpPr>
        <p:spPr>
          <a:xfrm>
            <a:off x="3468052" y="2776708"/>
            <a:ext cx="288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Source Program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D950FF-4013-464F-939A-D9434F7A1828}"/>
              </a:ext>
            </a:extLst>
          </p:cNvPr>
          <p:cNvSpPr txBox="1"/>
          <p:nvPr/>
        </p:nvSpPr>
        <p:spPr>
          <a:xfrm>
            <a:off x="9723824" y="3178924"/>
            <a:ext cx="288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0D424B-F75A-48F1-92E7-B544B28131D2}"/>
              </a:ext>
            </a:extLst>
          </p:cNvPr>
          <p:cNvSpPr txBox="1"/>
          <p:nvPr/>
        </p:nvSpPr>
        <p:spPr>
          <a:xfrm>
            <a:off x="3468052" y="3308150"/>
            <a:ext cx="263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7C7D297-FDEB-434C-9BBE-2D2CCC774B74}"/>
              </a:ext>
            </a:extLst>
          </p:cNvPr>
          <p:cNvSpPr/>
          <p:nvPr/>
        </p:nvSpPr>
        <p:spPr>
          <a:xfrm>
            <a:off x="4342427" y="3525093"/>
            <a:ext cx="2083174" cy="4571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7398274B-2710-451C-A8D6-7B7E0B9FA4F9}"/>
              </a:ext>
            </a:extLst>
          </p:cNvPr>
          <p:cNvSpPr/>
          <p:nvPr/>
        </p:nvSpPr>
        <p:spPr>
          <a:xfrm>
            <a:off x="5824025" y="3043897"/>
            <a:ext cx="601576" cy="4571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BE66BC0-D530-4F4A-B742-C227EA6662E3}"/>
              </a:ext>
            </a:extLst>
          </p:cNvPr>
          <p:cNvSpPr/>
          <p:nvPr/>
        </p:nvSpPr>
        <p:spPr>
          <a:xfrm>
            <a:off x="9264810" y="3406140"/>
            <a:ext cx="495996" cy="45719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8904B3-D1FB-4F3B-994D-09AAB56225C8}"/>
              </a:ext>
            </a:extLst>
          </p:cNvPr>
          <p:cNvSpPr txBox="1"/>
          <p:nvPr/>
        </p:nvSpPr>
        <p:spPr>
          <a:xfrm>
            <a:off x="-1285638" y="5383764"/>
            <a:ext cx="738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400" dirty="0"/>
              <a:t>COMPILER AND INTERPRETER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B0E87F-BEEA-424F-9031-C36F929C3770}"/>
              </a:ext>
            </a:extLst>
          </p:cNvPr>
          <p:cNvSpPr/>
          <p:nvPr/>
        </p:nvSpPr>
        <p:spPr>
          <a:xfrm>
            <a:off x="2152944" y="3654242"/>
            <a:ext cx="2210584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89144F-573D-452B-A48B-408CE1EDD00C}"/>
              </a:ext>
            </a:extLst>
          </p:cNvPr>
          <p:cNvSpPr/>
          <p:nvPr/>
        </p:nvSpPr>
        <p:spPr>
          <a:xfrm>
            <a:off x="6081740" y="3654242"/>
            <a:ext cx="2210583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D30F1-A20F-4F1B-8EDB-6BD050EDEAC9}"/>
              </a:ext>
            </a:extLst>
          </p:cNvPr>
          <p:cNvSpPr/>
          <p:nvPr/>
        </p:nvSpPr>
        <p:spPr>
          <a:xfrm>
            <a:off x="10003865" y="3654242"/>
            <a:ext cx="2210584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637404-E9F6-42B0-98BB-7FC52D9B22E6}"/>
              </a:ext>
            </a:extLst>
          </p:cNvPr>
          <p:cNvSpPr/>
          <p:nvPr/>
        </p:nvSpPr>
        <p:spPr>
          <a:xfrm>
            <a:off x="2152944" y="1778747"/>
            <a:ext cx="2210583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8B558-9CBF-46FD-9FB7-EBC7927FC56C}"/>
              </a:ext>
            </a:extLst>
          </p:cNvPr>
          <p:cNvSpPr/>
          <p:nvPr/>
        </p:nvSpPr>
        <p:spPr>
          <a:xfrm>
            <a:off x="9954649" y="1762837"/>
            <a:ext cx="2210583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82A59F-440D-411B-B42B-EBB3E93BAF7B}"/>
              </a:ext>
            </a:extLst>
          </p:cNvPr>
          <p:cNvSpPr/>
          <p:nvPr/>
        </p:nvSpPr>
        <p:spPr>
          <a:xfrm>
            <a:off x="6081740" y="1778747"/>
            <a:ext cx="2210583" cy="11113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DE5C75-FA71-4D2C-8204-B3A3B101912C}"/>
              </a:ext>
            </a:extLst>
          </p:cNvPr>
          <p:cNvSpPr txBox="1"/>
          <p:nvPr/>
        </p:nvSpPr>
        <p:spPr>
          <a:xfrm>
            <a:off x="2453831" y="2152629"/>
            <a:ext cx="15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50B211-685E-487A-9F3E-E65396313A8C}"/>
              </a:ext>
            </a:extLst>
          </p:cNvPr>
          <p:cNvSpPr txBox="1"/>
          <p:nvPr/>
        </p:nvSpPr>
        <p:spPr>
          <a:xfrm>
            <a:off x="2361612" y="4045738"/>
            <a:ext cx="15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32715B-79C3-4ADA-949E-6EF0DE141777}"/>
              </a:ext>
            </a:extLst>
          </p:cNvPr>
          <p:cNvSpPr txBox="1"/>
          <p:nvPr/>
        </p:nvSpPr>
        <p:spPr>
          <a:xfrm>
            <a:off x="6327538" y="2180775"/>
            <a:ext cx="16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8D7EF9-6A8C-432B-B05E-07B129A622FB}"/>
              </a:ext>
            </a:extLst>
          </p:cNvPr>
          <p:cNvSpPr txBox="1"/>
          <p:nvPr/>
        </p:nvSpPr>
        <p:spPr>
          <a:xfrm>
            <a:off x="6380483" y="3907238"/>
            <a:ext cx="161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Intermediate</a:t>
            </a:r>
          </a:p>
          <a:p>
            <a:r>
              <a:rPr lang="en-US" dirty="0">
                <a:solidFill>
                  <a:schemeClr val="bg1"/>
                </a:solidFill>
              </a:rPr>
              <a:t>        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362B5-45FE-437B-B604-CF8266F18FA7}"/>
              </a:ext>
            </a:extLst>
          </p:cNvPr>
          <p:cNvSpPr txBox="1"/>
          <p:nvPr/>
        </p:nvSpPr>
        <p:spPr>
          <a:xfrm>
            <a:off x="10522628" y="2135346"/>
            <a:ext cx="15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F5C61E-27F8-49CC-B3FA-DD6FF636166F}"/>
              </a:ext>
            </a:extLst>
          </p:cNvPr>
          <p:cNvSpPr txBox="1"/>
          <p:nvPr/>
        </p:nvSpPr>
        <p:spPr>
          <a:xfrm>
            <a:off x="10358097" y="4045737"/>
            <a:ext cx="150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Interpreter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E20F07-71AB-493A-B941-B3D1C800294F}"/>
              </a:ext>
            </a:extLst>
          </p:cNvPr>
          <p:cNvSpPr txBox="1"/>
          <p:nvPr/>
        </p:nvSpPr>
        <p:spPr>
          <a:xfrm>
            <a:off x="4336174" y="1962294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2D67C-BBED-4F26-ABD6-B47AC8053449}"/>
              </a:ext>
            </a:extLst>
          </p:cNvPr>
          <p:cNvSpPr txBox="1"/>
          <p:nvPr/>
        </p:nvSpPr>
        <p:spPr>
          <a:xfrm>
            <a:off x="4476090" y="3830046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13884-D778-4AB3-9FE9-3202D9DBF09D}"/>
              </a:ext>
            </a:extLst>
          </p:cNvPr>
          <p:cNvSpPr txBox="1"/>
          <p:nvPr/>
        </p:nvSpPr>
        <p:spPr>
          <a:xfrm>
            <a:off x="8306394" y="1965784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2D5C65-8383-4F98-9DAA-483A9ECBEF69}"/>
              </a:ext>
            </a:extLst>
          </p:cNvPr>
          <p:cNvSpPr txBox="1"/>
          <p:nvPr/>
        </p:nvSpPr>
        <p:spPr>
          <a:xfrm>
            <a:off x="8326317" y="3830046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D6DE1C-AAD5-426B-8DAC-892E45BDDB74}"/>
              </a:ext>
            </a:extLst>
          </p:cNvPr>
          <p:cNvSpPr txBox="1"/>
          <p:nvPr/>
        </p:nvSpPr>
        <p:spPr>
          <a:xfrm>
            <a:off x="12102144" y="2764330"/>
            <a:ext cx="18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F9725B4-D859-4059-9309-81894BF6117A}"/>
              </a:ext>
            </a:extLst>
          </p:cNvPr>
          <p:cNvSpPr/>
          <p:nvPr/>
        </p:nvSpPr>
        <p:spPr>
          <a:xfrm>
            <a:off x="4476090" y="2319722"/>
            <a:ext cx="149975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2420B64-B09D-42DF-A211-2A6430EC5928}"/>
              </a:ext>
            </a:extLst>
          </p:cNvPr>
          <p:cNvSpPr/>
          <p:nvPr/>
        </p:nvSpPr>
        <p:spPr>
          <a:xfrm>
            <a:off x="8373607" y="2365441"/>
            <a:ext cx="149975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C5F9FFC-9DCE-4ACC-8AE9-3FADE917CEA1}"/>
              </a:ext>
            </a:extLst>
          </p:cNvPr>
          <p:cNvSpPr/>
          <p:nvPr/>
        </p:nvSpPr>
        <p:spPr>
          <a:xfrm>
            <a:off x="4507734" y="4218288"/>
            <a:ext cx="149975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2E59910-473D-4975-9886-FC3A918FB91B}"/>
              </a:ext>
            </a:extLst>
          </p:cNvPr>
          <p:cNvSpPr/>
          <p:nvPr/>
        </p:nvSpPr>
        <p:spPr>
          <a:xfrm>
            <a:off x="8398215" y="4237148"/>
            <a:ext cx="149975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357" y="4484166"/>
            <a:ext cx="5753686" cy="1325563"/>
          </a:xfrm>
        </p:spPr>
        <p:txBody>
          <a:bodyPr/>
          <a:lstStyle/>
          <a:p>
            <a:r>
              <a:rPr lang="en-US" dirty="0"/>
              <a:t>Structure of compiler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B004FF-77A3-4A47-ACD6-09E1A1D15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27" t="17423" r="7891"/>
          <a:stretch/>
        </p:blipFill>
        <p:spPr>
          <a:xfrm>
            <a:off x="5368010" y="710646"/>
            <a:ext cx="6322242" cy="58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84" y="4850937"/>
            <a:ext cx="5111750" cy="1204912"/>
          </a:xfrm>
        </p:spPr>
        <p:txBody>
          <a:bodyPr/>
          <a:lstStyle/>
          <a:p>
            <a:r>
              <a:rPr lang="en-US" dirty="0"/>
              <a:t>PHASES OF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35388-8BF1-480D-9233-06C43AE4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4284" y="251789"/>
            <a:ext cx="6207097" cy="52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27" y="4819772"/>
            <a:ext cx="8421688" cy="132556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222222"/>
                </a:solidFill>
                <a:effectLst/>
              </a:rPr>
              <a:t>Why use a Compiler?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106</TotalTime>
  <Words>164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Source Sans Pro</vt:lpstr>
      <vt:lpstr>Tenorite</vt:lpstr>
      <vt:lpstr>Tenorite (Headings)</vt:lpstr>
      <vt:lpstr>Monoline</vt:lpstr>
      <vt:lpstr>Basics of compiler</vt:lpstr>
      <vt:lpstr>Team members</vt:lpstr>
      <vt:lpstr>History of Compiler </vt:lpstr>
      <vt:lpstr>What is compiler</vt:lpstr>
      <vt:lpstr>What is interpreter</vt:lpstr>
      <vt:lpstr>PowerPoint Presentation</vt:lpstr>
      <vt:lpstr>Structure of compiler</vt:lpstr>
      <vt:lpstr>PHASES OF COMPILER</vt:lpstr>
      <vt:lpstr>Why use a Compiler?</vt:lpstr>
      <vt:lpstr>Types of compiler</vt:lpstr>
      <vt:lpstr>Tasks of Compiler </vt:lpstr>
      <vt:lpstr>Compiler Construction Tools</vt:lpstr>
      <vt:lpstr>Features of Compiler</vt:lpstr>
      <vt:lpstr>Advantages and disadvantages of Compiler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compiler</dc:title>
  <dc:creator>User</dc:creator>
  <cp:lastModifiedBy>User</cp:lastModifiedBy>
  <cp:revision>2</cp:revision>
  <dcterms:created xsi:type="dcterms:W3CDTF">2021-11-07T12:37:13Z</dcterms:created>
  <dcterms:modified xsi:type="dcterms:W3CDTF">2021-11-07T14:24:09Z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