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59" r:id="rId4"/>
    <p:sldId id="265" r:id="rId5"/>
    <p:sldId id="266" r:id="rId6"/>
    <p:sldId id="267" r:id="rId7"/>
    <p:sldId id="282" r:id="rId8"/>
    <p:sldId id="283" r:id="rId9"/>
    <p:sldId id="284" r:id="rId10"/>
    <p:sldId id="268" r:id="rId11"/>
    <p:sldId id="269" r:id="rId12"/>
    <p:sldId id="331" r:id="rId13"/>
    <p:sldId id="323" r:id="rId14"/>
    <p:sldId id="324" r:id="rId15"/>
    <p:sldId id="325" r:id="rId16"/>
    <p:sldId id="327" r:id="rId17"/>
    <p:sldId id="276" r:id="rId18"/>
    <p:sldId id="277" r:id="rId19"/>
    <p:sldId id="329" r:id="rId20"/>
    <p:sldId id="271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9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5291-FA8E-4E49-BB34-4DBE46342209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AA67-2379-4DFD-92BD-3328340A65B1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E1A7-FDC2-4DE3-B6CE-44360F5BB6DB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6F8AC3-87EF-42BF-84C7-50CBF0D2441F}" type="datetime1">
              <a:rPr lang="en-US" altLang="en-US" smtClean="0"/>
              <a:t>10/26/2022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33F88EF-731D-4B82-8037-C4F31A81C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8998-0B04-4B30-9B83-4266B34D2B05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98A-4CA1-4712-8F1C-A7E76788955B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40-36DB-4ED8-9951-F9CD2913370B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2122-EBDD-4C4A-9FFB-8AE01575AFCA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93AC-DCD0-45BF-BCDD-ACCA1DC64D59}" type="datetime1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A54D-E3BB-4BA5-8EE8-B6A16F111B5D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7D89-2660-4821-8BB0-5CD54F3BE693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61-B0F9-4467-A140-0F1F0A38395C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30CE-09EF-4A50-A040-648F173DFA83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sz="3200" dirty="0"/>
              <a:t>Abstract Data Type - Unsorted List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dirty="0">
                <a:ea typeface="MS Mincho" panose="02020609040205080304" pitchFamily="49" charset="-128"/>
              </a:rPr>
              <a:t>Array-based 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unsortedtype.h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268" y="838201"/>
            <a:ext cx="5730454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UNSORTEDTYPE_H_INCLUDED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5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2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803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Item into Unsorted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280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0739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 5</a:t>
            </a:r>
          </a:p>
        </p:txBody>
      </p:sp>
    </p:spTree>
    <p:extLst>
      <p:ext uri="{BB962C8B-B14F-4D97-AF65-F5344CB8AC3E}">
        <p14:creationId xmlns:p14="http://schemas.microsoft.com/office/powerpoint/2010/main" val="26948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39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373664" y="228611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45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an Item from Unsorted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827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87578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Delete 1</a:t>
            </a:r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2754909"/>
            <a:ext cx="272957" cy="8617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17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817045" y="320030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17045" y="2190794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173532" y="2240925"/>
            <a:ext cx="309093" cy="15712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54172" y="270586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97912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Unsorted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each element in the list, one by one, until the item is found.</a:t>
            </a:r>
          </a:p>
        </p:txBody>
      </p:sp>
    </p:spTree>
    <p:extLst>
      <p:ext uri="{BB962C8B-B14F-4D97-AF65-F5344CB8AC3E}">
        <p14:creationId xmlns:p14="http://schemas.microsoft.com/office/powerpoint/2010/main" val="25621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6691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>
                <a:cs typeface="Times New Roman" panose="02020603050405020304" pitchFamily="18" charset="0"/>
              </a:rPr>
              <a:t>Unsorted list: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 list in which data items are placed in no particular order.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Sorted List:</a:t>
            </a:r>
          </a:p>
          <a:p>
            <a:pPr lvl="1"/>
            <a:r>
              <a:rPr lang="en-US" dirty="0"/>
              <a:t>A list in which data items are placed in a particular order.</a:t>
            </a:r>
          </a:p>
          <a:p>
            <a:pPr lvl="1"/>
            <a:r>
              <a:rPr lang="en-US" u="sng" dirty="0"/>
              <a:t>Key</a:t>
            </a:r>
            <a:r>
              <a:rPr lang="en-US" dirty="0"/>
              <a:t>: a member of the class whose value is used to determine the order of the items in the list.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31730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99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9720" y="2370515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1340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00400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TextBox 29"/>
          <p:cNvSpPr txBox="1">
            <a:spLocks noChangeArrowheads="1"/>
          </p:cNvSpPr>
          <p:nvPr/>
        </p:nvSpPr>
        <p:spPr bwMode="auto">
          <a:xfrm>
            <a:off x="2770283" y="939088"/>
            <a:ext cx="1685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Unsorted List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204864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29"/>
          <p:cNvSpPr txBox="1">
            <a:spLocks noChangeArrowheads="1"/>
          </p:cNvSpPr>
          <p:nvPr/>
        </p:nvSpPr>
        <p:spPr bwMode="auto">
          <a:xfrm>
            <a:off x="4843413" y="939088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Sorted List</a:t>
            </a:r>
          </a:p>
        </p:txBody>
      </p:sp>
    </p:spTree>
    <p:extLst>
      <p:ext uri="{BB962C8B-B14F-4D97-AF65-F5344CB8AC3E}">
        <p14:creationId xmlns:p14="http://schemas.microsoft.com/office/powerpoint/2010/main" val="379677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list has a special property called the </a:t>
                      </a:r>
                      <a:r>
                        <a:rPr lang="en-US" i="1" dirty="0"/>
                        <a:t>current position </a:t>
                      </a:r>
                      <a:r>
                        <a:rPr lang="en-US" dirty="0"/>
                        <a:t>- the position of the last element accessed by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 during an iteration through the list. Only </a:t>
                      </a:r>
                      <a:r>
                        <a:rPr lang="en-US" dirty="0" err="1"/>
                        <a:t>ResetList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 affect the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list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whether list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list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9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list element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 found = false and item is unchanged.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List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List is not full. item is not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Key member of item is initialized. One and only one element in list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list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current position for an iteration through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prior to first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next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Current position is defined. Element at current position is not last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updated to next position. item is a copy of element at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84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list has a special property called the </a:t>
                      </a:r>
                      <a:r>
                        <a:rPr lang="en-US" i="1" dirty="0"/>
                        <a:t>current position </a:t>
                      </a:r>
                      <a:r>
                        <a:rPr lang="en-US" dirty="0"/>
                        <a:t>- the position of the last element accessed by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 during an iteration through the list. Only </a:t>
                      </a:r>
                      <a:r>
                        <a:rPr lang="en-US" dirty="0" err="1"/>
                        <a:t>ResetList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 affect the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list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whether list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list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list element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 found = false and item is unchanged.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List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List is not full. item is not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list. List</a:t>
                      </a:r>
                      <a:r>
                        <a:rPr lang="en-US" baseline="0" dirty="0"/>
                        <a:t> is still sorted.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6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552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Key member of item is initialized. One and only one element in list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list has a key matching item's key. List is still sorted.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current position for an iteration through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prior to first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next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Current position is defined. Element at current position is not last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updated to next position. item is a copy of element at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9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1836</Words>
  <Application>Microsoft Office PowerPoint</Application>
  <PresentationFormat>On-screen Show (4:3)</PresentationFormat>
  <Paragraphs>409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Britannic Bold</vt:lpstr>
      <vt:lpstr>Calibri</vt:lpstr>
      <vt:lpstr>Calibri Light</vt:lpstr>
      <vt:lpstr>Courier New</vt:lpstr>
      <vt:lpstr>Garamond</vt:lpstr>
      <vt:lpstr>Impact</vt:lpstr>
      <vt:lpstr>Times New Roman</vt:lpstr>
      <vt:lpstr>Office Theme</vt:lpstr>
      <vt:lpstr>Lecture 05 Abstract Data Type - Unsorted List  (Array-based Implementation]</vt:lpstr>
      <vt:lpstr>Lists</vt:lpstr>
      <vt:lpstr>PowerPoint Presentation</vt:lpstr>
      <vt:lpstr>Specification of UnsortedType</vt:lpstr>
      <vt:lpstr>Specification of UnsortedType</vt:lpstr>
      <vt:lpstr>Specification of UnsortedType</vt:lpstr>
      <vt:lpstr>Specification of SortedType</vt:lpstr>
      <vt:lpstr>Specification of SortedType</vt:lpstr>
      <vt:lpstr>Specification of SortedType</vt:lpstr>
      <vt:lpstr>unsortedtype.h</vt:lpstr>
      <vt:lpstr>unsortedtype.cpp</vt:lpstr>
      <vt:lpstr>unsortedtype.cpp</vt:lpstr>
      <vt:lpstr>Inserting an Item into Unsorted List</vt:lpstr>
      <vt:lpstr>unsortedtype.cpp</vt:lpstr>
      <vt:lpstr>unsortedtype.cpp</vt:lpstr>
      <vt:lpstr>Deleting an Item from Unsorted List</vt:lpstr>
      <vt:lpstr>unsortedtype.cpp</vt:lpstr>
      <vt:lpstr>unsortedtype.cpp</vt:lpstr>
      <vt:lpstr>Retrieving an Item from Unsorted List</vt:lpstr>
      <vt:lpstr>unsortedtype.cpp</vt:lpstr>
      <vt:lpstr>unsortedtype.cpp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LUCY</cp:lastModifiedBy>
  <cp:revision>40</cp:revision>
  <dcterms:created xsi:type="dcterms:W3CDTF">2014-09-11T18:03:18Z</dcterms:created>
  <dcterms:modified xsi:type="dcterms:W3CDTF">2022-10-26T17:25:52Z</dcterms:modified>
</cp:coreProperties>
</file>