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04</a:t>
            </a:r>
            <a:br>
              <a:rPr lang="en-US" dirty="0"/>
            </a:br>
            <a:r>
              <a:rPr lang="en-US" sz="3200" dirty="0"/>
              <a:t>C++ Primer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every data structure, we will create 3 files in our </a:t>
            </a:r>
            <a:r>
              <a:rPr lang="en-US" sz="2800" dirty="0" err="1"/>
              <a:t>Codeblocks</a:t>
            </a:r>
            <a:r>
              <a:rPr lang="en-US" sz="2800" dirty="0"/>
              <a:t> project</a:t>
            </a:r>
          </a:p>
          <a:p>
            <a:pPr lvl="1"/>
            <a:r>
              <a:rPr lang="en-US" sz="2400" dirty="0"/>
              <a:t>The declaration file (with .h extension)</a:t>
            </a:r>
          </a:p>
          <a:p>
            <a:pPr lvl="1"/>
            <a:r>
              <a:rPr lang="en-US" sz="2400" dirty="0"/>
              <a:t>The definition file (with .</a:t>
            </a:r>
            <a:r>
              <a:rPr lang="en-US" sz="2400" dirty="0" err="1"/>
              <a:t>cpp</a:t>
            </a:r>
            <a:r>
              <a:rPr lang="en-US" sz="2400" dirty="0"/>
              <a:t> extension)</a:t>
            </a:r>
          </a:p>
          <a:p>
            <a:pPr lvl="1"/>
            <a:r>
              <a:rPr lang="en-US" sz="2400" dirty="0"/>
              <a:t>The driver file (with .</a:t>
            </a:r>
            <a:r>
              <a:rPr lang="en-US" sz="2400" dirty="0" err="1"/>
              <a:t>cpp</a:t>
            </a:r>
            <a:r>
              <a:rPr lang="en-US" sz="2400" dirty="0"/>
              <a:t> extension)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254802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574" y="948690"/>
            <a:ext cx="45665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DYNARR_H_INCLUDED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DYNARR_H_INCLUDED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*data;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void allocate(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DYNARR_H_INCLUDED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Basics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46117" y="51438"/>
            <a:ext cx="30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dynarr.h</a:t>
            </a:r>
            <a:r>
              <a:rPr lang="en-US" b="1" dirty="0"/>
              <a:t> (header file)</a:t>
            </a:r>
          </a:p>
        </p:txBody>
      </p:sp>
    </p:spTree>
    <p:extLst>
      <p:ext uri="{BB962C8B-B14F-4D97-AF65-F5344CB8AC3E}">
        <p14:creationId xmlns:p14="http://schemas.microsoft.com/office/powerpoint/2010/main" val="292338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575" y="800460"/>
            <a:ext cx="34337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NULL;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size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size =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[]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6680" y="31796"/>
            <a:ext cx="30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dynarr.cpp (definition file)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9361" y="790845"/>
            <a:ext cx="555463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::allocate(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new int[s];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temp[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[]data;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NULL;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size =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data[index];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index,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data[index] = value;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589361" y="692410"/>
            <a:ext cx="0" cy="60702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254241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308" y="1429557"/>
            <a:ext cx="54727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d(10);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=0;i&lt;10;i++)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d.setValue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(i,3*i+1);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=0;i&lt;10;i++)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2580" y="0"/>
            <a:ext cx="25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main.cpp (driver file)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260004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Now we have a neat class that gives us a 1D dynamic array (you are free to make your own improvisations at home by adding more functions to the class)</a:t>
            </a:r>
          </a:p>
          <a:p>
            <a:pPr lvl="1"/>
            <a:r>
              <a:rPr lang="en-US" sz="2400" dirty="0"/>
              <a:t>But it only works for integer type</a:t>
            </a:r>
          </a:p>
          <a:p>
            <a:pPr lvl="1"/>
            <a:r>
              <a:rPr lang="en-US" sz="2400" dirty="0"/>
              <a:t>What if we are to make it </a:t>
            </a:r>
            <a:r>
              <a:rPr lang="en-US" sz="2400" dirty="0">
                <a:solidFill>
                  <a:srgbClr val="FF0000"/>
                </a:solidFill>
              </a:rPr>
              <a:t>versatile</a:t>
            </a:r>
            <a:r>
              <a:rPr lang="en-US" sz="2400" dirty="0"/>
              <a:t>, so that it works for any type, e.g. float, double and char</a:t>
            </a:r>
          </a:p>
          <a:p>
            <a:pPr lvl="1"/>
            <a:r>
              <a:rPr lang="en-US" sz="2400" dirty="0"/>
              <a:t>Should we have separate classes for each type?</a:t>
            </a:r>
          </a:p>
          <a:p>
            <a:pPr lvl="2"/>
            <a:r>
              <a:rPr lang="en-US" sz="2000" dirty="0"/>
              <a:t>Write the same code for each type with just minor changes?</a:t>
            </a:r>
          </a:p>
          <a:p>
            <a:pPr lvl="2"/>
            <a:r>
              <a:rPr lang="en-US" sz="2000" dirty="0"/>
              <a:t>Instead, we can use template classes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Class</a:t>
            </a:r>
          </a:p>
        </p:txBody>
      </p:sp>
    </p:spTree>
    <p:extLst>
      <p:ext uri="{BB962C8B-B14F-4D97-AF65-F5344CB8AC3E}">
        <p14:creationId xmlns:p14="http://schemas.microsoft.com/office/powerpoint/2010/main" val="232345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264" y="890410"/>
            <a:ext cx="4392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DYNARR_H_INCLUDED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DYNARR_H_INCLUDED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 *data;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void allocate(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DYNARR_H_INCLUDED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0491" y="6338055"/>
            <a:ext cx="304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dynarr.h</a:t>
            </a:r>
            <a:r>
              <a:rPr lang="en-US" b="1" dirty="0"/>
              <a:t> (declaration file)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Class</a:t>
            </a:r>
          </a:p>
        </p:txBody>
      </p:sp>
    </p:spTree>
    <p:extLst>
      <p:ext uri="{BB962C8B-B14F-4D97-AF65-F5344CB8AC3E}">
        <p14:creationId xmlns:p14="http://schemas.microsoft.com/office/powerpoint/2010/main" val="393309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575" y="920946"/>
            <a:ext cx="382502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NULL;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size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new T[s];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size = 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[]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8975" y="6338055"/>
            <a:ext cx="30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dynarr.cpp (definition file)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0304" y="838201"/>
            <a:ext cx="55136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&lt;T&gt;::allocate(int 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new T[s];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size =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data[index];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index, T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data[index] = value;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348507" y="1386557"/>
            <a:ext cx="0" cy="4951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Class</a:t>
            </a:r>
          </a:p>
        </p:txBody>
      </p:sp>
    </p:spTree>
    <p:extLst>
      <p:ext uri="{BB962C8B-B14F-4D97-AF65-F5344CB8AC3E}">
        <p14:creationId xmlns:p14="http://schemas.microsoft.com/office/powerpoint/2010/main" val="91249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574" y="838201"/>
            <a:ext cx="825690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"dynarr.cpp"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di(10);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=0;i&lt;10;i++)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di.setValue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(i,3*i+1);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dd.setValue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(i,7.29*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/1.45);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=0;i&lt;10;i++)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di.getValue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"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dd.getValue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2765" y="6338055"/>
            <a:ext cx="25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main.cpp (driver file)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Class</a:t>
            </a:r>
          </a:p>
        </p:txBody>
      </p:sp>
    </p:spTree>
    <p:extLst>
      <p:ext uri="{BB962C8B-B14F-4D97-AF65-F5344CB8AC3E}">
        <p14:creationId xmlns:p14="http://schemas.microsoft.com/office/powerpoint/2010/main" val="43747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901</Words>
  <Application>Microsoft Office PowerPoint</Application>
  <PresentationFormat>On-screen Show (4:3)</PresentationFormat>
  <Paragraphs>182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Britannic Bold</vt:lpstr>
      <vt:lpstr>Calibri</vt:lpstr>
      <vt:lpstr>Calibri Light</vt:lpstr>
      <vt:lpstr>Courier New</vt:lpstr>
      <vt:lpstr>Impact</vt:lpstr>
      <vt:lpstr>Office Theme</vt:lpstr>
      <vt:lpstr>Lecture 04 C++ Primer</vt:lpstr>
      <vt:lpstr>Basics</vt:lpstr>
      <vt:lpstr>Basics</vt:lpstr>
      <vt:lpstr>Basics</vt:lpstr>
      <vt:lpstr>Basics</vt:lpstr>
      <vt:lpstr>Template Class</vt:lpstr>
      <vt:lpstr>Template Class</vt:lpstr>
      <vt:lpstr>Template Class</vt:lpstr>
      <vt:lpstr>Template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LUCY</cp:lastModifiedBy>
  <cp:revision>22</cp:revision>
  <dcterms:created xsi:type="dcterms:W3CDTF">2014-09-11T18:03:18Z</dcterms:created>
  <dcterms:modified xsi:type="dcterms:W3CDTF">2022-10-19T18:09:15Z</dcterms:modified>
</cp:coreProperties>
</file>